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85" r:id="rId5"/>
    <p:sldId id="287" r:id="rId6"/>
    <p:sldId id="288" r:id="rId7"/>
    <p:sldId id="256" r:id="rId8"/>
    <p:sldId id="257" r:id="rId9"/>
    <p:sldId id="262" r:id="rId10"/>
    <p:sldId id="263" r:id="rId11"/>
    <p:sldId id="266" r:id="rId12"/>
    <p:sldId id="268" r:id="rId13"/>
    <p:sldId id="270" r:id="rId14"/>
    <p:sldId id="289" r:id="rId15"/>
    <p:sldId id="290" r:id="rId16"/>
    <p:sldId id="273" r:id="rId17"/>
    <p:sldId id="276" r:id="rId18"/>
    <p:sldId id="279" r:id="rId19"/>
    <p:sldId id="282" r:id="rId20"/>
    <p:sldId id="284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80CD18-932A-41C4-B098-DAD6810874E6}" v="178" dt="2025-01-12T05:54:46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vashi Mehrotra" userId="41a75b72-f30a-4570-9ba1-5c58e9bc9e9d" providerId="ADAL" clId="{F680CD18-932A-41C4-B098-DAD6810874E6}"/>
    <pc:docChg chg="undo custSel addSld delSld modSld sldOrd">
      <pc:chgData name="Urvashi Mehrotra" userId="41a75b72-f30a-4570-9ba1-5c58e9bc9e9d" providerId="ADAL" clId="{F680CD18-932A-41C4-B098-DAD6810874E6}" dt="2025-01-12T05:54:46.262" v="3591" actId="1076"/>
      <pc:docMkLst>
        <pc:docMk/>
      </pc:docMkLst>
      <pc:sldChg chg="addSp delSp modSp mod">
        <pc:chgData name="Urvashi Mehrotra" userId="41a75b72-f30a-4570-9ba1-5c58e9bc9e9d" providerId="ADAL" clId="{F680CD18-932A-41C4-B098-DAD6810874E6}" dt="2025-01-12T05:53:02.375" v="3563" actId="1076"/>
        <pc:sldMkLst>
          <pc:docMk/>
          <pc:sldMk cId="4292965164" sldId="256"/>
        </pc:sldMkLst>
        <pc:spChg chg="add mod">
          <ac:chgData name="Urvashi Mehrotra" userId="41a75b72-f30a-4570-9ba1-5c58e9bc9e9d" providerId="ADAL" clId="{F680CD18-932A-41C4-B098-DAD6810874E6}" dt="2025-01-11T16:48:17.865" v="336" actId="1076"/>
          <ac:spMkLst>
            <pc:docMk/>
            <pc:sldMk cId="4292965164" sldId="256"/>
            <ac:spMk id="7" creationId="{BEFC7353-D62B-4364-B17D-B491B1FEBBB0}"/>
          </ac:spMkLst>
        </pc:spChg>
        <pc:spChg chg="add del mod">
          <ac:chgData name="Urvashi Mehrotra" userId="41a75b72-f30a-4570-9ba1-5c58e9bc9e9d" providerId="ADAL" clId="{F680CD18-932A-41C4-B098-DAD6810874E6}" dt="2025-01-11T16:49:21.812" v="340"/>
          <ac:spMkLst>
            <pc:docMk/>
            <pc:sldMk cId="4292965164" sldId="256"/>
            <ac:spMk id="8" creationId="{D2E90A10-CF10-DE03-4BFE-EA6712C5B5A0}"/>
          </ac:spMkLst>
        </pc:spChg>
        <pc:spChg chg="add mod">
          <ac:chgData name="Urvashi Mehrotra" userId="41a75b72-f30a-4570-9ba1-5c58e9bc9e9d" providerId="ADAL" clId="{F680CD18-932A-41C4-B098-DAD6810874E6}" dt="2025-01-11T16:50:40.732" v="378" actId="1582"/>
          <ac:spMkLst>
            <pc:docMk/>
            <pc:sldMk cId="4292965164" sldId="256"/>
            <ac:spMk id="9" creationId="{644FD69C-A89C-0140-8BEC-D680DD47CE84}"/>
          </ac:spMkLst>
        </pc:spChg>
        <pc:spChg chg="add del">
          <ac:chgData name="Urvashi Mehrotra" userId="41a75b72-f30a-4570-9ba1-5c58e9bc9e9d" providerId="ADAL" clId="{F680CD18-932A-41C4-B098-DAD6810874E6}" dt="2025-01-11T16:52:48.782" v="380" actId="11529"/>
          <ac:spMkLst>
            <pc:docMk/>
            <pc:sldMk cId="4292965164" sldId="256"/>
            <ac:spMk id="10" creationId="{B83BC9D2-FAA0-B2FC-6D03-415CEF57E183}"/>
          </ac:spMkLst>
        </pc:spChg>
        <pc:spChg chg="add del">
          <ac:chgData name="Urvashi Mehrotra" userId="41a75b72-f30a-4570-9ba1-5c58e9bc9e9d" providerId="ADAL" clId="{F680CD18-932A-41C4-B098-DAD6810874E6}" dt="2025-01-11T16:53:20.924" v="382" actId="478"/>
          <ac:spMkLst>
            <pc:docMk/>
            <pc:sldMk cId="4292965164" sldId="256"/>
            <ac:spMk id="11" creationId="{E71FCA84-22DA-22AC-0817-96F05A4F8913}"/>
          </ac:spMkLst>
        </pc:spChg>
        <pc:spChg chg="add del mod">
          <ac:chgData name="Urvashi Mehrotra" userId="41a75b72-f30a-4570-9ba1-5c58e9bc9e9d" providerId="ADAL" clId="{F680CD18-932A-41C4-B098-DAD6810874E6}" dt="2025-01-11T17:02:08.155" v="449" actId="1076"/>
          <ac:spMkLst>
            <pc:docMk/>
            <pc:sldMk cId="4292965164" sldId="256"/>
            <ac:spMk id="18" creationId="{5E3EAC85-E72D-F8D9-954E-FAFF983FDBC1}"/>
          </ac:spMkLst>
        </pc:spChg>
        <pc:spChg chg="add">
          <ac:chgData name="Urvashi Mehrotra" userId="41a75b72-f30a-4570-9ba1-5c58e9bc9e9d" providerId="ADAL" clId="{F680CD18-932A-41C4-B098-DAD6810874E6}" dt="2025-01-11T17:02:24.144" v="450" actId="11529"/>
          <ac:spMkLst>
            <pc:docMk/>
            <pc:sldMk cId="4292965164" sldId="256"/>
            <ac:spMk id="19" creationId="{5CAC0EB4-2724-FF68-8389-009FE5683AE5}"/>
          </ac:spMkLst>
        </pc:spChg>
        <pc:spChg chg="add mod">
          <ac:chgData name="Urvashi Mehrotra" userId="41a75b72-f30a-4570-9ba1-5c58e9bc9e9d" providerId="ADAL" clId="{F680CD18-932A-41C4-B098-DAD6810874E6}" dt="2025-01-11T17:03:53.817" v="546" actId="20577"/>
          <ac:spMkLst>
            <pc:docMk/>
            <pc:sldMk cId="4292965164" sldId="256"/>
            <ac:spMk id="20" creationId="{61AD9E24-D37B-4F1D-0281-5ABE94A91AFD}"/>
          </ac:spMkLst>
        </pc:spChg>
        <pc:picChg chg="add mod">
          <ac:chgData name="Urvashi Mehrotra" userId="41a75b72-f30a-4570-9ba1-5c58e9bc9e9d" providerId="ADAL" clId="{F680CD18-932A-41C4-B098-DAD6810874E6}" dt="2025-01-12T05:53:02.375" v="3563" actId="1076"/>
          <ac:picMkLst>
            <pc:docMk/>
            <pc:sldMk cId="4292965164" sldId="256"/>
            <ac:picMk id="2" creationId="{472D790F-CD2B-38D9-0A84-6B15972F3A8B}"/>
          </ac:picMkLst>
        </pc:picChg>
        <pc:picChg chg="mod">
          <ac:chgData name="Urvashi Mehrotra" userId="41a75b72-f30a-4570-9ba1-5c58e9bc9e9d" providerId="ADAL" clId="{F680CD18-932A-41C4-B098-DAD6810874E6}" dt="2025-01-11T16:42:55.794" v="327" actId="1076"/>
          <ac:picMkLst>
            <pc:docMk/>
            <pc:sldMk cId="4292965164" sldId="256"/>
            <ac:picMk id="5" creationId="{93EFD07F-39E9-1DF6-8EBC-5FC0A709ED24}"/>
          </ac:picMkLst>
        </pc:picChg>
        <pc:picChg chg="add mod">
          <ac:chgData name="Urvashi Mehrotra" userId="41a75b72-f30a-4570-9ba1-5c58e9bc9e9d" providerId="ADAL" clId="{F680CD18-932A-41C4-B098-DAD6810874E6}" dt="2025-01-11T16:43:20.574" v="333" actId="14100"/>
          <ac:picMkLst>
            <pc:docMk/>
            <pc:sldMk cId="4292965164" sldId="256"/>
            <ac:picMk id="6" creationId="{5D1DEC85-4B97-819D-6BBF-9235E11E1094}"/>
          </ac:picMkLst>
        </pc:picChg>
        <pc:cxnChg chg="add del">
          <ac:chgData name="Urvashi Mehrotra" userId="41a75b72-f30a-4570-9ba1-5c58e9bc9e9d" providerId="ADAL" clId="{F680CD18-932A-41C4-B098-DAD6810874E6}" dt="2025-01-11T16:53:50.818" v="384" actId="11529"/>
          <ac:cxnSpMkLst>
            <pc:docMk/>
            <pc:sldMk cId="4292965164" sldId="256"/>
            <ac:cxnSpMk id="13" creationId="{AFA2AC78-3FAA-3329-508B-65A610BBFDC4}"/>
          </ac:cxnSpMkLst>
        </pc:cxnChg>
        <pc:cxnChg chg="add mod">
          <ac:chgData name="Urvashi Mehrotra" userId="41a75b72-f30a-4570-9ba1-5c58e9bc9e9d" providerId="ADAL" clId="{F680CD18-932A-41C4-B098-DAD6810874E6}" dt="2025-01-11T17:01:05.782" v="388" actId="1582"/>
          <ac:cxnSpMkLst>
            <pc:docMk/>
            <pc:sldMk cId="4292965164" sldId="256"/>
            <ac:cxnSpMk id="15" creationId="{7D0B56BA-B554-8375-FC54-3EF1303F921B}"/>
          </ac:cxnSpMkLst>
        </pc:cxnChg>
        <pc:cxnChg chg="add mod">
          <ac:chgData name="Urvashi Mehrotra" userId="41a75b72-f30a-4570-9ba1-5c58e9bc9e9d" providerId="ADAL" clId="{F680CD18-932A-41C4-B098-DAD6810874E6}" dt="2025-01-11T17:00:54.937" v="387" actId="1582"/>
          <ac:cxnSpMkLst>
            <pc:docMk/>
            <pc:sldMk cId="4292965164" sldId="256"/>
            <ac:cxnSpMk id="17" creationId="{D5E3BB1D-CE5D-CA4F-38DF-0D533B95ACD7}"/>
          </ac:cxnSpMkLst>
        </pc:cxnChg>
      </pc:sldChg>
      <pc:sldChg chg="addSp delSp modSp mod setBg">
        <pc:chgData name="Urvashi Mehrotra" userId="41a75b72-f30a-4570-9ba1-5c58e9bc9e9d" providerId="ADAL" clId="{F680CD18-932A-41C4-B098-DAD6810874E6}" dt="2025-01-12T05:53:09.565" v="3565" actId="1076"/>
        <pc:sldMkLst>
          <pc:docMk/>
          <pc:sldMk cId="2972168288" sldId="257"/>
        </pc:sldMkLst>
        <pc:picChg chg="add mod">
          <ac:chgData name="Urvashi Mehrotra" userId="41a75b72-f30a-4570-9ba1-5c58e9bc9e9d" providerId="ADAL" clId="{F680CD18-932A-41C4-B098-DAD6810874E6}" dt="2025-01-12T05:53:09.565" v="3565" actId="1076"/>
          <ac:picMkLst>
            <pc:docMk/>
            <pc:sldMk cId="2972168288" sldId="257"/>
            <ac:picMk id="2" creationId="{A39ED6EF-0F3C-5AF7-98C3-F20D56173A14}"/>
          </ac:picMkLst>
        </pc:picChg>
        <pc:picChg chg="del">
          <ac:chgData name="Urvashi Mehrotra" userId="41a75b72-f30a-4570-9ba1-5c58e9bc9e9d" providerId="ADAL" clId="{F680CD18-932A-41C4-B098-DAD6810874E6}" dt="2025-01-11T15:57:50.615" v="3" actId="21"/>
          <ac:picMkLst>
            <pc:docMk/>
            <pc:sldMk cId="2972168288" sldId="257"/>
            <ac:picMk id="5" creationId="{5D1DEC85-4B97-819D-6BBF-9235E11E1094}"/>
          </ac:picMkLst>
        </pc:picChg>
        <pc:picChg chg="add mod modCrop">
          <ac:chgData name="Urvashi Mehrotra" userId="41a75b72-f30a-4570-9ba1-5c58e9bc9e9d" providerId="ADAL" clId="{F680CD18-932A-41C4-B098-DAD6810874E6}" dt="2025-01-11T17:05:31.250" v="563" actId="1076"/>
          <ac:picMkLst>
            <pc:docMk/>
            <pc:sldMk cId="2972168288" sldId="257"/>
            <ac:picMk id="6" creationId="{EAC208F6-C1B9-00E1-9AF3-4E743F15F301}"/>
          </ac:picMkLst>
        </pc:picChg>
        <pc:picChg chg="add mod ord modCrop">
          <ac:chgData name="Urvashi Mehrotra" userId="41a75b72-f30a-4570-9ba1-5c58e9bc9e9d" providerId="ADAL" clId="{F680CD18-932A-41C4-B098-DAD6810874E6}" dt="2025-01-11T17:05:26.378" v="562" actId="1076"/>
          <ac:picMkLst>
            <pc:docMk/>
            <pc:sldMk cId="2972168288" sldId="257"/>
            <ac:picMk id="7" creationId="{AD6F027F-F0FF-4252-5D82-FF248B941F6C}"/>
          </ac:picMkLst>
        </pc:picChg>
        <pc:picChg chg="add mod">
          <ac:chgData name="Urvashi Mehrotra" userId="41a75b72-f30a-4570-9ba1-5c58e9bc9e9d" providerId="ADAL" clId="{F680CD18-932A-41C4-B098-DAD6810874E6}" dt="2025-01-11T17:06:00.248" v="565" actId="1076"/>
          <ac:picMkLst>
            <pc:docMk/>
            <pc:sldMk cId="2972168288" sldId="257"/>
            <ac:picMk id="8" creationId="{0681FDAE-221B-EC7E-9A57-045F1B1CED3F}"/>
          </ac:picMkLst>
        </pc:picChg>
        <pc:picChg chg="add mod ord">
          <ac:chgData name="Urvashi Mehrotra" userId="41a75b72-f30a-4570-9ba1-5c58e9bc9e9d" providerId="ADAL" clId="{F680CD18-932A-41C4-B098-DAD6810874E6}" dt="2025-01-11T17:05:33.214" v="564" actId="1076"/>
          <ac:picMkLst>
            <pc:docMk/>
            <pc:sldMk cId="2972168288" sldId="257"/>
            <ac:picMk id="9" creationId="{E3E37E9C-4047-678C-7F46-2E4642A2571B}"/>
          </ac:picMkLst>
        </pc:picChg>
        <pc:cxnChg chg="add">
          <ac:chgData name="Urvashi Mehrotra" userId="41a75b72-f30a-4570-9ba1-5c58e9bc9e9d" providerId="ADAL" clId="{F680CD18-932A-41C4-B098-DAD6810874E6}" dt="2025-01-11T17:05:13.432" v="559" actId="26606"/>
          <ac:cxnSpMkLst>
            <pc:docMk/>
            <pc:sldMk cId="2972168288" sldId="257"/>
            <ac:cxnSpMk id="14" creationId="{91B6081D-D3E8-4209-B85B-EB1C655A6272}"/>
          </ac:cxnSpMkLst>
        </pc:cxnChg>
        <pc:cxnChg chg="add">
          <ac:chgData name="Urvashi Mehrotra" userId="41a75b72-f30a-4570-9ba1-5c58e9bc9e9d" providerId="ADAL" clId="{F680CD18-932A-41C4-B098-DAD6810874E6}" dt="2025-01-11T17:05:13.432" v="559" actId="26606"/>
          <ac:cxnSpMkLst>
            <pc:docMk/>
            <pc:sldMk cId="2972168288" sldId="257"/>
            <ac:cxnSpMk id="16" creationId="{28CA55E4-1295-45C8-BA05-5A9E705B749A}"/>
          </ac:cxnSpMkLst>
        </pc:cxnChg>
        <pc:cxnChg chg="add">
          <ac:chgData name="Urvashi Mehrotra" userId="41a75b72-f30a-4570-9ba1-5c58e9bc9e9d" providerId="ADAL" clId="{F680CD18-932A-41C4-B098-DAD6810874E6}" dt="2025-01-11T17:05:13.432" v="559" actId="26606"/>
          <ac:cxnSpMkLst>
            <pc:docMk/>
            <pc:sldMk cId="2972168288" sldId="257"/>
            <ac:cxnSpMk id="18" creationId="{08C5794E-A9A1-4A23-AF68-C79A7822334C}"/>
          </ac:cxnSpMkLst>
        </pc:cxnChg>
      </pc:sldChg>
      <pc:sldChg chg="addSp delSp modSp del mod">
        <pc:chgData name="Urvashi Mehrotra" userId="41a75b72-f30a-4570-9ba1-5c58e9bc9e9d" providerId="ADAL" clId="{F680CD18-932A-41C4-B098-DAD6810874E6}" dt="2025-01-11T15:59:22.365" v="21" actId="2696"/>
        <pc:sldMkLst>
          <pc:docMk/>
          <pc:sldMk cId="75920667" sldId="258"/>
        </pc:sldMkLst>
        <pc:spChg chg="add mod">
          <ac:chgData name="Urvashi Mehrotra" userId="41a75b72-f30a-4570-9ba1-5c58e9bc9e9d" providerId="ADAL" clId="{F680CD18-932A-41C4-B098-DAD6810874E6}" dt="2025-01-11T15:58:57.011" v="15" actId="21"/>
          <ac:spMkLst>
            <pc:docMk/>
            <pc:sldMk cId="75920667" sldId="258"/>
            <ac:spMk id="7" creationId="{B3CBEE2C-2B49-6321-D7FB-AF51ABE5950B}"/>
          </ac:spMkLst>
        </pc:spChg>
        <pc:picChg chg="del">
          <ac:chgData name="Urvashi Mehrotra" userId="41a75b72-f30a-4570-9ba1-5c58e9bc9e9d" providerId="ADAL" clId="{F680CD18-932A-41C4-B098-DAD6810874E6}" dt="2025-01-11T15:58:57.011" v="15" actId="21"/>
          <ac:picMkLst>
            <pc:docMk/>
            <pc:sldMk cId="75920667" sldId="258"/>
            <ac:picMk id="5" creationId="{EAC208F6-C1B9-00E1-9AF3-4E743F15F301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5:59:26.734" v="22" actId="2696"/>
        <pc:sldMkLst>
          <pc:docMk/>
          <pc:sldMk cId="392828434" sldId="259"/>
        </pc:sldMkLst>
        <pc:spChg chg="add mod">
          <ac:chgData name="Urvashi Mehrotra" userId="41a75b72-f30a-4570-9ba1-5c58e9bc9e9d" providerId="ADAL" clId="{F680CD18-932A-41C4-B098-DAD6810874E6}" dt="2025-01-11T15:59:10.250" v="18" actId="21"/>
          <ac:spMkLst>
            <pc:docMk/>
            <pc:sldMk cId="392828434" sldId="259"/>
            <ac:spMk id="7" creationId="{0A0BE5D6-FA33-E4CD-36A6-40FB2C9B778F}"/>
          </ac:spMkLst>
        </pc:spChg>
        <pc:picChg chg="del">
          <ac:chgData name="Urvashi Mehrotra" userId="41a75b72-f30a-4570-9ba1-5c58e9bc9e9d" providerId="ADAL" clId="{F680CD18-932A-41C4-B098-DAD6810874E6}" dt="2025-01-11T15:59:10.250" v="18" actId="21"/>
          <ac:picMkLst>
            <pc:docMk/>
            <pc:sldMk cId="392828434" sldId="259"/>
            <ac:picMk id="5" creationId="{AD6F027F-F0FF-4252-5D82-FF248B941F6C}"/>
          </ac:picMkLst>
        </pc:picChg>
      </pc:sldChg>
      <pc:sldChg chg="addSp delSp modSp del mod modClrScheme chgLayout">
        <pc:chgData name="Urvashi Mehrotra" userId="41a75b72-f30a-4570-9ba1-5c58e9bc9e9d" providerId="ADAL" clId="{F680CD18-932A-41C4-B098-DAD6810874E6}" dt="2025-01-11T17:06:08.938" v="566" actId="2696"/>
        <pc:sldMkLst>
          <pc:docMk/>
          <pc:sldMk cId="1820870095" sldId="260"/>
        </pc:sldMkLst>
        <pc:spChg chg="del">
          <ac:chgData name="Urvashi Mehrotra" userId="41a75b72-f30a-4570-9ba1-5c58e9bc9e9d" providerId="ADAL" clId="{F680CD18-932A-41C4-B098-DAD6810874E6}" dt="2025-01-11T15:59:48.525" v="27" actId="700"/>
          <ac:spMkLst>
            <pc:docMk/>
            <pc:sldMk cId="1820870095" sldId="260"/>
            <ac:spMk id="2" creationId="{62ADB790-F98F-B91B-9232-1759405E8906}"/>
          </ac:spMkLst>
        </pc:spChg>
        <pc:picChg chg="del mod ord">
          <ac:chgData name="Urvashi Mehrotra" userId="41a75b72-f30a-4570-9ba1-5c58e9bc9e9d" providerId="ADAL" clId="{F680CD18-932A-41C4-B098-DAD6810874E6}" dt="2025-01-11T17:04:51.696" v="555" actId="21"/>
          <ac:picMkLst>
            <pc:docMk/>
            <pc:sldMk cId="1820870095" sldId="260"/>
            <ac:picMk id="5" creationId="{0681FDAE-221B-EC7E-9A57-045F1B1CED3F}"/>
          </ac:picMkLst>
        </pc:picChg>
        <pc:picChg chg="add del mod">
          <ac:chgData name="Urvashi Mehrotra" userId="41a75b72-f30a-4570-9ba1-5c58e9bc9e9d" providerId="ADAL" clId="{F680CD18-932A-41C4-B098-DAD6810874E6}" dt="2025-01-11T17:04:57.363" v="557" actId="21"/>
          <ac:picMkLst>
            <pc:docMk/>
            <pc:sldMk cId="1820870095" sldId="260"/>
            <ac:picMk id="6" creationId="{E3E37E9C-4047-678C-7F46-2E4642A2571B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5:59:55.885" v="28" actId="2696"/>
        <pc:sldMkLst>
          <pc:docMk/>
          <pc:sldMk cId="70637688" sldId="261"/>
        </pc:sldMkLst>
        <pc:spChg chg="add mod">
          <ac:chgData name="Urvashi Mehrotra" userId="41a75b72-f30a-4570-9ba1-5c58e9bc9e9d" providerId="ADAL" clId="{F680CD18-932A-41C4-B098-DAD6810874E6}" dt="2025-01-11T15:59:34.116" v="24" actId="21"/>
          <ac:spMkLst>
            <pc:docMk/>
            <pc:sldMk cId="70637688" sldId="261"/>
            <ac:spMk id="7" creationId="{FD7C6012-7CB9-7287-DF97-2215A3CFB760}"/>
          </ac:spMkLst>
        </pc:spChg>
        <pc:picChg chg="del">
          <ac:chgData name="Urvashi Mehrotra" userId="41a75b72-f30a-4570-9ba1-5c58e9bc9e9d" providerId="ADAL" clId="{F680CD18-932A-41C4-B098-DAD6810874E6}" dt="2025-01-11T15:59:34.116" v="24" actId="21"/>
          <ac:picMkLst>
            <pc:docMk/>
            <pc:sldMk cId="70637688" sldId="261"/>
            <ac:picMk id="5" creationId="{E3E37E9C-4047-678C-7F46-2E4642A2571B}"/>
          </ac:picMkLst>
        </pc:picChg>
      </pc:sldChg>
      <pc:sldChg chg="addSp delSp modSp mod setBg modClrScheme chgLayout">
        <pc:chgData name="Urvashi Mehrotra" userId="41a75b72-f30a-4570-9ba1-5c58e9bc9e9d" providerId="ADAL" clId="{F680CD18-932A-41C4-B098-DAD6810874E6}" dt="2025-01-12T05:53:18.293" v="3567" actId="1076"/>
        <pc:sldMkLst>
          <pc:docMk/>
          <pc:sldMk cId="3215314487" sldId="262"/>
        </pc:sldMkLst>
        <pc:spChg chg="del mod">
          <ac:chgData name="Urvashi Mehrotra" userId="41a75b72-f30a-4570-9ba1-5c58e9bc9e9d" providerId="ADAL" clId="{F680CD18-932A-41C4-B098-DAD6810874E6}" dt="2025-01-11T17:06:14.558" v="567" actId="700"/>
          <ac:spMkLst>
            <pc:docMk/>
            <pc:sldMk cId="3215314487" sldId="262"/>
            <ac:spMk id="2" creationId="{2906B92D-1613-DED0-D532-B799D453D411}"/>
          </ac:spMkLst>
        </pc:spChg>
        <pc:spChg chg="add del mod">
          <ac:chgData name="Urvashi Mehrotra" userId="41a75b72-f30a-4570-9ba1-5c58e9bc9e9d" providerId="ADAL" clId="{F680CD18-932A-41C4-B098-DAD6810874E6}" dt="2025-01-11T17:07:25.884" v="578" actId="11529"/>
          <ac:spMkLst>
            <pc:docMk/>
            <pc:sldMk cId="3215314487" sldId="262"/>
            <ac:spMk id="6" creationId="{A8B57BA5-6BF4-68F2-E012-7D53D3DBDF58}"/>
          </ac:spMkLst>
        </pc:spChg>
        <pc:spChg chg="add del">
          <ac:chgData name="Urvashi Mehrotra" userId="41a75b72-f30a-4570-9ba1-5c58e9bc9e9d" providerId="ADAL" clId="{F680CD18-932A-41C4-B098-DAD6810874E6}" dt="2025-01-11T17:06:25.710" v="569" actId="26606"/>
          <ac:spMkLst>
            <pc:docMk/>
            <pc:sldMk cId="3215314487" sldId="262"/>
            <ac:spMk id="10" creationId="{41497DE5-0939-4D1D-9350-0C5E1B209C68}"/>
          </ac:spMkLst>
        </pc:spChg>
        <pc:spChg chg="add del">
          <ac:chgData name="Urvashi Mehrotra" userId="41a75b72-f30a-4570-9ba1-5c58e9bc9e9d" providerId="ADAL" clId="{F680CD18-932A-41C4-B098-DAD6810874E6}" dt="2025-01-11T17:06:25.710" v="569" actId="26606"/>
          <ac:spMkLst>
            <pc:docMk/>
            <pc:sldMk cId="3215314487" sldId="262"/>
            <ac:spMk id="12" creationId="{5CCC70ED-6C63-4537-B7EB-51990D6C0A6F}"/>
          </ac:spMkLst>
        </pc:spChg>
        <pc:spChg chg="add del">
          <ac:chgData name="Urvashi Mehrotra" userId="41a75b72-f30a-4570-9ba1-5c58e9bc9e9d" providerId="ADAL" clId="{F680CD18-932A-41C4-B098-DAD6810874E6}" dt="2025-01-11T17:06:25.710" v="569" actId="26606"/>
          <ac:spMkLst>
            <pc:docMk/>
            <pc:sldMk cId="3215314487" sldId="262"/>
            <ac:spMk id="14" creationId="{B76E24C1-2968-40DC-A36E-F6B85F0F0752}"/>
          </ac:spMkLst>
        </pc:spChg>
        <pc:spChg chg="add mod">
          <ac:chgData name="Urvashi Mehrotra" userId="41a75b72-f30a-4570-9ba1-5c58e9bc9e9d" providerId="ADAL" clId="{F680CD18-932A-41C4-B098-DAD6810874E6}" dt="2025-01-11T17:09:34.150" v="605" actId="113"/>
          <ac:spMkLst>
            <pc:docMk/>
            <pc:sldMk cId="3215314487" sldId="262"/>
            <ac:spMk id="15" creationId="{703D77A2-89D2-AEEA-AA64-8B7091FCFF51}"/>
          </ac:spMkLst>
        </pc:spChg>
        <pc:spChg chg="add del">
          <ac:chgData name="Urvashi Mehrotra" userId="41a75b72-f30a-4570-9ba1-5c58e9bc9e9d" providerId="ADAL" clId="{F680CD18-932A-41C4-B098-DAD6810874E6}" dt="2025-01-11T17:06:32.769" v="571" actId="26606"/>
          <ac:spMkLst>
            <pc:docMk/>
            <pc:sldMk cId="3215314487" sldId="262"/>
            <ac:spMk id="16" creationId="{284B70D5-875B-433D-BDBD-1522A85D6C1D}"/>
          </ac:spMkLst>
        </pc:spChg>
        <pc:spChg chg="add del">
          <ac:chgData name="Urvashi Mehrotra" userId="41a75b72-f30a-4570-9ba1-5c58e9bc9e9d" providerId="ADAL" clId="{F680CD18-932A-41C4-B098-DAD6810874E6}" dt="2025-01-11T17:06:32.769" v="571" actId="26606"/>
          <ac:spMkLst>
            <pc:docMk/>
            <pc:sldMk cId="3215314487" sldId="262"/>
            <ac:spMk id="17" creationId="{7D379150-F6B4-45C8-BE10-6B278AD400EB}"/>
          </ac:spMkLst>
        </pc:spChg>
        <pc:spChg chg="add del">
          <ac:chgData name="Urvashi Mehrotra" userId="41a75b72-f30a-4570-9ba1-5c58e9bc9e9d" providerId="ADAL" clId="{F680CD18-932A-41C4-B098-DAD6810874E6}" dt="2025-01-11T17:06:32.769" v="571" actId="26606"/>
          <ac:spMkLst>
            <pc:docMk/>
            <pc:sldMk cId="3215314487" sldId="262"/>
            <ac:spMk id="19" creationId="{5FFCF544-A370-4A5D-A95F-CA6E0E7191E6}"/>
          </ac:spMkLst>
        </pc:spChg>
        <pc:spChg chg="add del">
          <ac:chgData name="Urvashi Mehrotra" userId="41a75b72-f30a-4570-9ba1-5c58e9bc9e9d" providerId="ADAL" clId="{F680CD18-932A-41C4-B098-DAD6810874E6}" dt="2025-01-11T17:06:32.769" v="571" actId="26606"/>
          <ac:spMkLst>
            <pc:docMk/>
            <pc:sldMk cId="3215314487" sldId="262"/>
            <ac:spMk id="20" creationId="{1E299956-A9E7-4FC1-A0B1-D590CA9730E8}"/>
          </ac:spMkLst>
        </pc:spChg>
        <pc:spChg chg="add del">
          <ac:chgData name="Urvashi Mehrotra" userId="41a75b72-f30a-4570-9ba1-5c58e9bc9e9d" providerId="ADAL" clId="{F680CD18-932A-41C4-B098-DAD6810874E6}" dt="2025-01-11T17:06:32.769" v="571" actId="26606"/>
          <ac:spMkLst>
            <pc:docMk/>
            <pc:sldMk cId="3215314487" sldId="262"/>
            <ac:spMk id="22" creationId="{17FC539C-B783-4B03-9F9E-D13430F3F64F}"/>
          </ac:spMkLst>
        </pc:spChg>
        <pc:spChg chg="add mod">
          <ac:chgData name="Urvashi Mehrotra" userId="41a75b72-f30a-4570-9ba1-5c58e9bc9e9d" providerId="ADAL" clId="{F680CD18-932A-41C4-B098-DAD6810874E6}" dt="2025-01-11T17:10:29.894" v="667" actId="1076"/>
          <ac:spMkLst>
            <pc:docMk/>
            <pc:sldMk cId="3215314487" sldId="262"/>
            <ac:spMk id="23" creationId="{8BDEC555-4643-FF29-9893-56CE4B432833}"/>
          </ac:spMkLst>
        </pc:spChg>
        <pc:spChg chg="add">
          <ac:chgData name="Urvashi Mehrotra" userId="41a75b72-f30a-4570-9ba1-5c58e9bc9e9d" providerId="ADAL" clId="{F680CD18-932A-41C4-B098-DAD6810874E6}" dt="2025-01-11T17:06:32.776" v="572" actId="26606"/>
          <ac:spMkLst>
            <pc:docMk/>
            <pc:sldMk cId="3215314487" sldId="262"/>
            <ac:spMk id="24" creationId="{41497DE5-0939-4D1D-9350-0C5E1B209C68}"/>
          </ac:spMkLst>
        </pc:spChg>
        <pc:spChg chg="add">
          <ac:chgData name="Urvashi Mehrotra" userId="41a75b72-f30a-4570-9ba1-5c58e9bc9e9d" providerId="ADAL" clId="{F680CD18-932A-41C4-B098-DAD6810874E6}" dt="2025-01-11T17:06:32.776" v="572" actId="26606"/>
          <ac:spMkLst>
            <pc:docMk/>
            <pc:sldMk cId="3215314487" sldId="262"/>
            <ac:spMk id="25" creationId="{5CCC70ED-6C63-4537-B7EB-51990D6C0A6F}"/>
          </ac:spMkLst>
        </pc:spChg>
        <pc:spChg chg="add">
          <ac:chgData name="Urvashi Mehrotra" userId="41a75b72-f30a-4570-9ba1-5c58e9bc9e9d" providerId="ADAL" clId="{F680CD18-932A-41C4-B098-DAD6810874E6}" dt="2025-01-11T17:06:32.776" v="572" actId="26606"/>
          <ac:spMkLst>
            <pc:docMk/>
            <pc:sldMk cId="3215314487" sldId="262"/>
            <ac:spMk id="26" creationId="{B76E24C1-2968-40DC-A36E-F6B85F0F0752}"/>
          </ac:spMkLst>
        </pc:spChg>
        <pc:picChg chg="add mod">
          <ac:chgData name="Urvashi Mehrotra" userId="41a75b72-f30a-4570-9ba1-5c58e9bc9e9d" providerId="ADAL" clId="{F680CD18-932A-41C4-B098-DAD6810874E6}" dt="2025-01-12T05:53:18.293" v="3567" actId="1076"/>
          <ac:picMkLst>
            <pc:docMk/>
            <pc:sldMk cId="3215314487" sldId="262"/>
            <ac:picMk id="2" creationId="{B0628A6B-4C9F-1E76-0645-F99E1EF86130}"/>
          </ac:picMkLst>
        </pc:picChg>
        <pc:picChg chg="mod ord">
          <ac:chgData name="Urvashi Mehrotra" userId="41a75b72-f30a-4570-9ba1-5c58e9bc9e9d" providerId="ADAL" clId="{F680CD18-932A-41C4-B098-DAD6810874E6}" dt="2025-01-11T17:10:11.414" v="663" actId="1582"/>
          <ac:picMkLst>
            <pc:docMk/>
            <pc:sldMk cId="3215314487" sldId="262"/>
            <ac:picMk id="5" creationId="{2B0E2B15-77B5-C551-F15D-CC93F93049C9}"/>
          </ac:picMkLst>
        </pc:picChg>
        <pc:cxnChg chg="add mod">
          <ac:chgData name="Urvashi Mehrotra" userId="41a75b72-f30a-4570-9ba1-5c58e9bc9e9d" providerId="ADAL" clId="{F680CD18-932A-41C4-B098-DAD6810874E6}" dt="2025-01-11T17:26:09.593" v="694" actId="208"/>
          <ac:cxnSpMkLst>
            <pc:docMk/>
            <pc:sldMk cId="3215314487" sldId="262"/>
            <ac:cxnSpMk id="8" creationId="{724A6385-B72F-5A26-7420-1B1C89BF0FF1}"/>
          </ac:cxnSpMkLst>
        </pc:cxnChg>
        <pc:cxnChg chg="add mod">
          <ac:chgData name="Urvashi Mehrotra" userId="41a75b72-f30a-4570-9ba1-5c58e9bc9e9d" providerId="ADAL" clId="{F680CD18-932A-41C4-B098-DAD6810874E6}" dt="2025-01-11T17:26:06.318" v="693" actId="208"/>
          <ac:cxnSpMkLst>
            <pc:docMk/>
            <pc:sldMk cId="3215314487" sldId="262"/>
            <ac:cxnSpMk id="13" creationId="{B5D39600-92EB-62F7-21A6-C2E8B6736C25}"/>
          </ac:cxnSpMkLst>
        </pc:cxnChg>
        <pc:cxnChg chg="add del">
          <ac:chgData name="Urvashi Mehrotra" userId="41a75b72-f30a-4570-9ba1-5c58e9bc9e9d" providerId="ADAL" clId="{F680CD18-932A-41C4-B098-DAD6810874E6}" dt="2025-01-11T17:06:32.769" v="571" actId="26606"/>
          <ac:cxnSpMkLst>
            <pc:docMk/>
            <pc:sldMk cId="3215314487" sldId="262"/>
            <ac:cxnSpMk id="18" creationId="{C947DF4A-614C-4B4C-8B80-E5B9D8E8CFED}"/>
          </ac:cxnSpMkLst>
        </pc:cxnChg>
        <pc:cxnChg chg="add del">
          <ac:chgData name="Urvashi Mehrotra" userId="41a75b72-f30a-4570-9ba1-5c58e9bc9e9d" providerId="ADAL" clId="{F680CD18-932A-41C4-B098-DAD6810874E6}" dt="2025-01-11T17:06:32.769" v="571" actId="26606"/>
          <ac:cxnSpMkLst>
            <pc:docMk/>
            <pc:sldMk cId="3215314487" sldId="262"/>
            <ac:cxnSpMk id="21" creationId="{6EEB3B97-A638-498B-8083-54191CE71E01}"/>
          </ac:cxnSpMkLst>
        </pc:cxnChg>
      </pc:sldChg>
      <pc:sldChg chg="addSp delSp modSp mod modClrScheme chgLayout">
        <pc:chgData name="Urvashi Mehrotra" userId="41a75b72-f30a-4570-9ba1-5c58e9bc9e9d" providerId="ADAL" clId="{F680CD18-932A-41C4-B098-DAD6810874E6}" dt="2025-01-12T05:53:28.761" v="3569" actId="1076"/>
        <pc:sldMkLst>
          <pc:docMk/>
          <pc:sldMk cId="748461124" sldId="263"/>
        </pc:sldMkLst>
        <pc:spChg chg="add mod">
          <ac:chgData name="Urvashi Mehrotra" userId="41a75b72-f30a-4570-9ba1-5c58e9bc9e9d" providerId="ADAL" clId="{F680CD18-932A-41C4-B098-DAD6810874E6}" dt="2025-01-12T04:41:03.239" v="874" actId="207"/>
          <ac:spMkLst>
            <pc:docMk/>
            <pc:sldMk cId="748461124" sldId="263"/>
            <ac:spMk id="2" creationId="{420ABD1C-6FBA-AA60-C93C-4842C833CAA1}"/>
          </ac:spMkLst>
        </pc:spChg>
        <pc:spChg chg="del">
          <ac:chgData name="Urvashi Mehrotra" userId="41a75b72-f30a-4570-9ba1-5c58e9bc9e9d" providerId="ADAL" clId="{F680CD18-932A-41C4-B098-DAD6810874E6}" dt="2025-01-11T16:00:17.428" v="32" actId="700"/>
          <ac:spMkLst>
            <pc:docMk/>
            <pc:sldMk cId="748461124" sldId="263"/>
            <ac:spMk id="2" creationId="{51722ADA-5E38-FF8D-6583-1BC8BD891A29}"/>
          </ac:spMkLst>
        </pc:spChg>
        <pc:spChg chg="add mod">
          <ac:chgData name="Urvashi Mehrotra" userId="41a75b72-f30a-4570-9ba1-5c58e9bc9e9d" providerId="ADAL" clId="{F680CD18-932A-41C4-B098-DAD6810874E6}" dt="2025-01-11T17:31:24.458" v="763" actId="1076"/>
          <ac:spMkLst>
            <pc:docMk/>
            <pc:sldMk cId="748461124" sldId="263"/>
            <ac:spMk id="7" creationId="{5987C9A4-04F1-85D8-D436-0154832A9037}"/>
          </ac:spMkLst>
        </pc:spChg>
        <pc:spChg chg="add mod">
          <ac:chgData name="Urvashi Mehrotra" userId="41a75b72-f30a-4570-9ba1-5c58e9bc9e9d" providerId="ADAL" clId="{F680CD18-932A-41C4-B098-DAD6810874E6}" dt="2025-01-12T04:41:13.449" v="875" actId="1076"/>
          <ac:spMkLst>
            <pc:docMk/>
            <pc:sldMk cId="748461124" sldId="263"/>
            <ac:spMk id="8" creationId="{A3D1D406-F8D8-E9A2-32B7-9C0B41AD6AFA}"/>
          </ac:spMkLst>
        </pc:spChg>
        <pc:spChg chg="add mod">
          <ac:chgData name="Urvashi Mehrotra" userId="41a75b72-f30a-4570-9ba1-5c58e9bc9e9d" providerId="ADAL" clId="{F680CD18-932A-41C4-B098-DAD6810874E6}" dt="2025-01-11T17:32:46.458" v="871" actId="255"/>
          <ac:spMkLst>
            <pc:docMk/>
            <pc:sldMk cId="748461124" sldId="263"/>
            <ac:spMk id="9" creationId="{F38E27E0-A8D7-C42F-F292-8F5C7F7853AA}"/>
          </ac:spMkLst>
        </pc:spChg>
        <pc:picChg chg="add mod">
          <ac:chgData name="Urvashi Mehrotra" userId="41a75b72-f30a-4570-9ba1-5c58e9bc9e9d" providerId="ADAL" clId="{F680CD18-932A-41C4-B098-DAD6810874E6}" dt="2025-01-12T05:53:28.761" v="3569" actId="1076"/>
          <ac:picMkLst>
            <pc:docMk/>
            <pc:sldMk cId="748461124" sldId="263"/>
            <ac:picMk id="3" creationId="{A42E7462-11FC-CC98-41F3-CE1D2371221A}"/>
          </ac:picMkLst>
        </pc:picChg>
        <pc:picChg chg="mod ord">
          <ac:chgData name="Urvashi Mehrotra" userId="41a75b72-f30a-4570-9ba1-5c58e9bc9e9d" providerId="ADAL" clId="{F680CD18-932A-41C4-B098-DAD6810874E6}" dt="2025-01-11T17:31:21.150" v="762" actId="1076"/>
          <ac:picMkLst>
            <pc:docMk/>
            <pc:sldMk cId="748461124" sldId="263"/>
            <ac:picMk id="5" creationId="{F9DC39C7-7742-00A7-8B79-EF8CE73B1F2F}"/>
          </ac:picMkLst>
        </pc:picChg>
        <pc:picChg chg="add mod">
          <ac:chgData name="Urvashi Mehrotra" userId="41a75b72-f30a-4570-9ba1-5c58e9bc9e9d" providerId="ADAL" clId="{F680CD18-932A-41C4-B098-DAD6810874E6}" dt="2025-01-11T17:30:54.323" v="757" actId="1076"/>
          <ac:picMkLst>
            <pc:docMk/>
            <pc:sldMk cId="748461124" sldId="263"/>
            <ac:picMk id="6" creationId="{092EEA6D-0F9C-9A2A-622E-D59E0FE219AD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0:40.515" v="38" actId="2696"/>
        <pc:sldMkLst>
          <pc:docMk/>
          <pc:sldMk cId="3148548878" sldId="264"/>
        </pc:sldMkLst>
        <pc:spChg chg="add mod">
          <ac:chgData name="Urvashi Mehrotra" userId="41a75b72-f30a-4570-9ba1-5c58e9bc9e9d" providerId="ADAL" clId="{F680CD18-932A-41C4-B098-DAD6810874E6}" dt="2025-01-11T16:00:27.943" v="35" actId="21"/>
          <ac:spMkLst>
            <pc:docMk/>
            <pc:sldMk cId="3148548878" sldId="264"/>
            <ac:spMk id="7" creationId="{06951082-189A-DE2D-A0B2-985200899283}"/>
          </ac:spMkLst>
        </pc:spChg>
        <pc:picChg chg="del">
          <ac:chgData name="Urvashi Mehrotra" userId="41a75b72-f30a-4570-9ba1-5c58e9bc9e9d" providerId="ADAL" clId="{F680CD18-932A-41C4-B098-DAD6810874E6}" dt="2025-01-11T16:00:27.943" v="35" actId="21"/>
          <ac:picMkLst>
            <pc:docMk/>
            <pc:sldMk cId="3148548878" sldId="264"/>
            <ac:picMk id="5" creationId="{092EEA6D-0F9C-9A2A-622E-D59E0FE219AD}"/>
          </ac:picMkLst>
        </pc:picChg>
      </pc:sldChg>
      <pc:sldChg chg="modSp del mod">
        <pc:chgData name="Urvashi Mehrotra" userId="41a75b72-f30a-4570-9ba1-5c58e9bc9e9d" providerId="ADAL" clId="{F680CD18-932A-41C4-B098-DAD6810874E6}" dt="2025-01-11T16:01:05.322" v="40" actId="2696"/>
        <pc:sldMkLst>
          <pc:docMk/>
          <pc:sldMk cId="1917635749" sldId="265"/>
        </pc:sldMkLst>
        <pc:picChg chg="mod">
          <ac:chgData name="Urvashi Mehrotra" userId="41a75b72-f30a-4570-9ba1-5c58e9bc9e9d" providerId="ADAL" clId="{F680CD18-932A-41C4-B098-DAD6810874E6}" dt="2025-01-11T16:00:51.118" v="39" actId="1076"/>
          <ac:picMkLst>
            <pc:docMk/>
            <pc:sldMk cId="1917635749" sldId="265"/>
            <ac:picMk id="5" creationId="{19876970-1684-2A5E-F5FA-D33D864DD4E1}"/>
          </ac:picMkLst>
        </pc:picChg>
      </pc:sldChg>
      <pc:sldChg chg="addSp delSp modSp mod modClrScheme chgLayout">
        <pc:chgData name="Urvashi Mehrotra" userId="41a75b72-f30a-4570-9ba1-5c58e9bc9e9d" providerId="ADAL" clId="{F680CD18-932A-41C4-B098-DAD6810874E6}" dt="2025-01-12T05:53:37.100" v="3571" actId="1076"/>
        <pc:sldMkLst>
          <pc:docMk/>
          <pc:sldMk cId="4174874917" sldId="266"/>
        </pc:sldMkLst>
        <pc:spChg chg="add mod">
          <ac:chgData name="Urvashi Mehrotra" userId="41a75b72-f30a-4570-9ba1-5c58e9bc9e9d" providerId="ADAL" clId="{F680CD18-932A-41C4-B098-DAD6810874E6}" dt="2025-01-12T04:48:14.814" v="922" actId="1076"/>
          <ac:spMkLst>
            <pc:docMk/>
            <pc:sldMk cId="4174874917" sldId="266"/>
            <ac:spMk id="2" creationId="{0BEE5384-C84F-DB57-178F-552850163EBC}"/>
          </ac:spMkLst>
        </pc:spChg>
        <pc:spChg chg="del">
          <ac:chgData name="Urvashi Mehrotra" userId="41a75b72-f30a-4570-9ba1-5c58e9bc9e9d" providerId="ADAL" clId="{F680CD18-932A-41C4-B098-DAD6810874E6}" dt="2025-01-11T16:01:12.774" v="41" actId="700"/>
          <ac:spMkLst>
            <pc:docMk/>
            <pc:sldMk cId="4174874917" sldId="266"/>
            <ac:spMk id="2" creationId="{C6AA80F1-7AB0-A0D9-6032-F4E076891B4A}"/>
          </ac:spMkLst>
        </pc:spChg>
        <pc:spChg chg="add mod">
          <ac:chgData name="Urvashi Mehrotra" userId="41a75b72-f30a-4570-9ba1-5c58e9bc9e9d" providerId="ADAL" clId="{F680CD18-932A-41C4-B098-DAD6810874E6}" dt="2025-01-12T04:52:05.939" v="1079" actId="20577"/>
          <ac:spMkLst>
            <pc:docMk/>
            <pc:sldMk cId="4174874917" sldId="266"/>
            <ac:spMk id="3" creationId="{FFBD5C83-FD6A-AF9F-ADB1-E7AA7C32927B}"/>
          </ac:spMkLst>
        </pc:spChg>
        <pc:spChg chg="add mod">
          <ac:chgData name="Urvashi Mehrotra" userId="41a75b72-f30a-4570-9ba1-5c58e9bc9e9d" providerId="ADAL" clId="{F680CD18-932A-41C4-B098-DAD6810874E6}" dt="2025-01-12T04:50:37.288" v="932" actId="14100"/>
          <ac:spMkLst>
            <pc:docMk/>
            <pc:sldMk cId="4174874917" sldId="266"/>
            <ac:spMk id="4" creationId="{3FBD2522-4273-0A66-9FF2-F9A7E6B28B1B}"/>
          </ac:spMkLst>
        </pc:spChg>
        <pc:spChg chg="add del mod">
          <ac:chgData name="Urvashi Mehrotra" userId="41a75b72-f30a-4570-9ba1-5c58e9bc9e9d" providerId="ADAL" clId="{F680CD18-932A-41C4-B098-DAD6810874E6}" dt="2025-01-12T04:57:42.805" v="1315" actId="20577"/>
          <ac:spMkLst>
            <pc:docMk/>
            <pc:sldMk cId="4174874917" sldId="266"/>
            <ac:spMk id="7" creationId="{39211FD2-1043-1FE6-BE6E-44040D7E05C3}"/>
          </ac:spMkLst>
        </pc:spChg>
        <pc:picChg chg="mod ord modCrop">
          <ac:chgData name="Urvashi Mehrotra" userId="41a75b72-f30a-4570-9ba1-5c58e9bc9e9d" providerId="ADAL" clId="{F680CD18-932A-41C4-B098-DAD6810874E6}" dt="2025-01-12T04:48:11.645" v="921" actId="1076"/>
          <ac:picMkLst>
            <pc:docMk/>
            <pc:sldMk cId="4174874917" sldId="266"/>
            <ac:picMk id="5" creationId="{63A88AAB-C191-499F-09C2-167CD8F08DE3}"/>
          </ac:picMkLst>
        </pc:picChg>
        <pc:picChg chg="add mod">
          <ac:chgData name="Urvashi Mehrotra" userId="41a75b72-f30a-4570-9ba1-5c58e9bc9e9d" providerId="ADAL" clId="{F680CD18-932A-41C4-B098-DAD6810874E6}" dt="2025-01-12T04:48:47.915" v="928" actId="1076"/>
          <ac:picMkLst>
            <pc:docMk/>
            <pc:sldMk cId="4174874917" sldId="266"/>
            <ac:picMk id="6" creationId="{CC3BCC2A-4A5A-5834-DDE6-88F021EBF3B9}"/>
          </ac:picMkLst>
        </pc:picChg>
        <pc:picChg chg="add mod">
          <ac:chgData name="Urvashi Mehrotra" userId="41a75b72-f30a-4570-9ba1-5c58e9bc9e9d" providerId="ADAL" clId="{F680CD18-932A-41C4-B098-DAD6810874E6}" dt="2025-01-12T05:53:37.100" v="3571" actId="1076"/>
          <ac:picMkLst>
            <pc:docMk/>
            <pc:sldMk cId="4174874917" sldId="266"/>
            <ac:picMk id="8" creationId="{03B95995-A4B7-6AB4-5120-6013683F54A5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1:40.799" v="47" actId="2696"/>
        <pc:sldMkLst>
          <pc:docMk/>
          <pc:sldMk cId="3552272831" sldId="267"/>
        </pc:sldMkLst>
        <pc:spChg chg="add mod">
          <ac:chgData name="Urvashi Mehrotra" userId="41a75b72-f30a-4570-9ba1-5c58e9bc9e9d" providerId="ADAL" clId="{F680CD18-932A-41C4-B098-DAD6810874E6}" dt="2025-01-11T16:01:24.153" v="43" actId="21"/>
          <ac:spMkLst>
            <pc:docMk/>
            <pc:sldMk cId="3552272831" sldId="267"/>
            <ac:spMk id="7" creationId="{EBAB33E6-5CE5-D48B-6A3C-618603FA3CC9}"/>
          </ac:spMkLst>
        </pc:spChg>
        <pc:picChg chg="del">
          <ac:chgData name="Urvashi Mehrotra" userId="41a75b72-f30a-4570-9ba1-5c58e9bc9e9d" providerId="ADAL" clId="{F680CD18-932A-41C4-B098-DAD6810874E6}" dt="2025-01-11T16:01:24.153" v="43" actId="21"/>
          <ac:picMkLst>
            <pc:docMk/>
            <pc:sldMk cId="3552272831" sldId="267"/>
            <ac:picMk id="5" creationId="{CC3BCC2A-4A5A-5834-DDE6-88F021EBF3B9}"/>
          </ac:picMkLst>
        </pc:picChg>
      </pc:sldChg>
      <pc:sldChg chg="addSp delSp modSp mod ord modClrScheme chgLayout">
        <pc:chgData name="Urvashi Mehrotra" userId="41a75b72-f30a-4570-9ba1-5c58e9bc9e9d" providerId="ADAL" clId="{F680CD18-932A-41C4-B098-DAD6810874E6}" dt="2025-01-12T05:53:41.769" v="3573" actId="1076"/>
        <pc:sldMkLst>
          <pc:docMk/>
          <pc:sldMk cId="1007024261" sldId="268"/>
        </pc:sldMkLst>
        <pc:spChg chg="del mod">
          <ac:chgData name="Urvashi Mehrotra" userId="41a75b72-f30a-4570-9ba1-5c58e9bc9e9d" providerId="ADAL" clId="{F680CD18-932A-41C4-B098-DAD6810874E6}" dt="2025-01-12T04:52:16.211" v="1080" actId="700"/>
          <ac:spMkLst>
            <pc:docMk/>
            <pc:sldMk cId="1007024261" sldId="268"/>
            <ac:spMk id="2" creationId="{14C45D02-C6E6-A18A-0F4C-4EFC1993761B}"/>
          </ac:spMkLst>
        </pc:spChg>
        <pc:spChg chg="add mod">
          <ac:chgData name="Urvashi Mehrotra" userId="41a75b72-f30a-4570-9ba1-5c58e9bc9e9d" providerId="ADAL" clId="{F680CD18-932A-41C4-B098-DAD6810874E6}" dt="2025-01-12T04:55:11.697" v="1100" actId="1076"/>
          <ac:spMkLst>
            <pc:docMk/>
            <pc:sldMk cId="1007024261" sldId="268"/>
            <ac:spMk id="3" creationId="{40168DD4-5860-AFD4-134B-ACDC718C2985}"/>
          </ac:spMkLst>
        </pc:spChg>
        <pc:spChg chg="add mod">
          <ac:chgData name="Urvashi Mehrotra" userId="41a75b72-f30a-4570-9ba1-5c58e9bc9e9d" providerId="ADAL" clId="{F680CD18-932A-41C4-B098-DAD6810874E6}" dt="2025-01-12T04:55:23.898" v="1102" actId="1076"/>
          <ac:spMkLst>
            <pc:docMk/>
            <pc:sldMk cId="1007024261" sldId="268"/>
            <ac:spMk id="4" creationId="{AE27A4B2-A801-15F5-3B85-EF3B85C35C8A}"/>
          </ac:spMkLst>
        </pc:spChg>
        <pc:spChg chg="add mod">
          <ac:chgData name="Urvashi Mehrotra" userId="41a75b72-f30a-4570-9ba1-5c58e9bc9e9d" providerId="ADAL" clId="{F680CD18-932A-41C4-B098-DAD6810874E6}" dt="2025-01-12T04:58:37.554" v="1321" actId="1076"/>
          <ac:spMkLst>
            <pc:docMk/>
            <pc:sldMk cId="1007024261" sldId="268"/>
            <ac:spMk id="7" creationId="{E9876364-E646-C8DE-E121-70AAE3D962A2}"/>
          </ac:spMkLst>
        </pc:spChg>
        <pc:spChg chg="add mod">
          <ac:chgData name="Urvashi Mehrotra" userId="41a75b72-f30a-4570-9ba1-5c58e9bc9e9d" providerId="ADAL" clId="{F680CD18-932A-41C4-B098-DAD6810874E6}" dt="2025-01-12T05:03:10.060" v="1566" actId="1076"/>
          <ac:spMkLst>
            <pc:docMk/>
            <pc:sldMk cId="1007024261" sldId="268"/>
            <ac:spMk id="8" creationId="{0F1F3A64-B2EC-06B5-68B8-DB31CE9194C8}"/>
          </ac:spMkLst>
        </pc:spChg>
        <pc:spChg chg="add mod">
          <ac:chgData name="Urvashi Mehrotra" userId="41a75b72-f30a-4570-9ba1-5c58e9bc9e9d" providerId="ADAL" clId="{F680CD18-932A-41C4-B098-DAD6810874E6}" dt="2025-01-12T05:07:28.893" v="1575"/>
          <ac:spMkLst>
            <pc:docMk/>
            <pc:sldMk cId="1007024261" sldId="268"/>
            <ac:spMk id="9" creationId="{EDCEE448-84A5-D40D-2A98-55910049A7D1}"/>
          </ac:spMkLst>
        </pc:spChg>
        <pc:picChg chg="mod ord">
          <ac:chgData name="Urvashi Mehrotra" userId="41a75b72-f30a-4570-9ba1-5c58e9bc9e9d" providerId="ADAL" clId="{F680CD18-932A-41C4-B098-DAD6810874E6}" dt="2025-01-12T04:54:51.372" v="1095" actId="1076"/>
          <ac:picMkLst>
            <pc:docMk/>
            <pc:sldMk cId="1007024261" sldId="268"/>
            <ac:picMk id="5" creationId="{4475FE42-FDDF-5E50-D3F3-73DF346E15B5}"/>
          </ac:picMkLst>
        </pc:picChg>
        <pc:picChg chg="add mod">
          <ac:chgData name="Urvashi Mehrotra" userId="41a75b72-f30a-4570-9ba1-5c58e9bc9e9d" providerId="ADAL" clId="{F680CD18-932A-41C4-B098-DAD6810874E6}" dt="2025-01-12T04:54:59.925" v="1098" actId="1582"/>
          <ac:picMkLst>
            <pc:docMk/>
            <pc:sldMk cId="1007024261" sldId="268"/>
            <ac:picMk id="6" creationId="{0446B2A9-879B-3F41-462B-2B1A2FD90C6A}"/>
          </ac:picMkLst>
        </pc:picChg>
        <pc:picChg chg="add mod">
          <ac:chgData name="Urvashi Mehrotra" userId="41a75b72-f30a-4570-9ba1-5c58e9bc9e9d" providerId="ADAL" clId="{F680CD18-932A-41C4-B098-DAD6810874E6}" dt="2025-01-12T05:53:41.769" v="3573" actId="1076"/>
          <ac:picMkLst>
            <pc:docMk/>
            <pc:sldMk cId="1007024261" sldId="268"/>
            <ac:picMk id="10" creationId="{28E68FFE-AF2B-2078-B277-9B8BC878A4F7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1:56.741" v="51" actId="2696"/>
        <pc:sldMkLst>
          <pc:docMk/>
          <pc:sldMk cId="1850285788" sldId="269"/>
        </pc:sldMkLst>
        <pc:spChg chg="add mod">
          <ac:chgData name="Urvashi Mehrotra" userId="41a75b72-f30a-4570-9ba1-5c58e9bc9e9d" providerId="ADAL" clId="{F680CD18-932A-41C4-B098-DAD6810874E6}" dt="2025-01-11T16:01:46.101" v="48" actId="21"/>
          <ac:spMkLst>
            <pc:docMk/>
            <pc:sldMk cId="1850285788" sldId="269"/>
            <ac:spMk id="7" creationId="{5EF809D8-08B5-99BB-8FF1-687C139D96A5}"/>
          </ac:spMkLst>
        </pc:spChg>
        <pc:picChg chg="del">
          <ac:chgData name="Urvashi Mehrotra" userId="41a75b72-f30a-4570-9ba1-5c58e9bc9e9d" providerId="ADAL" clId="{F680CD18-932A-41C4-B098-DAD6810874E6}" dt="2025-01-11T16:01:46.101" v="48" actId="21"/>
          <ac:picMkLst>
            <pc:docMk/>
            <pc:sldMk cId="1850285788" sldId="269"/>
            <ac:picMk id="5" creationId="{0446B2A9-879B-3F41-462B-2B1A2FD90C6A}"/>
          </ac:picMkLst>
        </pc:picChg>
      </pc:sldChg>
      <pc:sldChg chg="addSp delSp modSp mod ord modClrScheme chgLayout">
        <pc:chgData name="Urvashi Mehrotra" userId="41a75b72-f30a-4570-9ba1-5c58e9bc9e9d" providerId="ADAL" clId="{F680CD18-932A-41C4-B098-DAD6810874E6}" dt="2025-01-12T05:53:48.699" v="3575" actId="1076"/>
        <pc:sldMkLst>
          <pc:docMk/>
          <pc:sldMk cId="1933763405" sldId="270"/>
        </pc:sldMkLst>
        <pc:spChg chg="del">
          <ac:chgData name="Urvashi Mehrotra" userId="41a75b72-f30a-4570-9ba1-5c58e9bc9e9d" providerId="ADAL" clId="{F680CD18-932A-41C4-B098-DAD6810874E6}" dt="2025-01-11T16:02:06.677" v="52" actId="700"/>
          <ac:spMkLst>
            <pc:docMk/>
            <pc:sldMk cId="1933763405" sldId="270"/>
            <ac:spMk id="2" creationId="{092858D5-D298-EE4D-0365-72D03A55FBBC}"/>
          </ac:spMkLst>
        </pc:spChg>
        <pc:spChg chg="add mod">
          <ac:chgData name="Urvashi Mehrotra" userId="41a75b72-f30a-4570-9ba1-5c58e9bc9e9d" providerId="ADAL" clId="{F680CD18-932A-41C4-B098-DAD6810874E6}" dt="2025-01-12T05:07:22.763" v="1574" actId="1076"/>
          <ac:spMkLst>
            <pc:docMk/>
            <pc:sldMk cId="1933763405" sldId="270"/>
            <ac:spMk id="2" creationId="{D963673A-AE6F-1B9C-7742-243FAF3A37D6}"/>
          </ac:spMkLst>
        </pc:spChg>
        <pc:spChg chg="add mod">
          <ac:chgData name="Urvashi Mehrotra" userId="41a75b72-f30a-4570-9ba1-5c58e9bc9e9d" providerId="ADAL" clId="{F680CD18-932A-41C4-B098-DAD6810874E6}" dt="2025-01-12T05:17:04.304" v="1824" actId="20577"/>
          <ac:spMkLst>
            <pc:docMk/>
            <pc:sldMk cId="1933763405" sldId="270"/>
            <ac:spMk id="3" creationId="{21647B0A-5A90-0849-40F7-B9B483B7B714}"/>
          </ac:spMkLst>
        </pc:spChg>
        <pc:spChg chg="add mod">
          <ac:chgData name="Urvashi Mehrotra" userId="41a75b72-f30a-4570-9ba1-5c58e9bc9e9d" providerId="ADAL" clId="{F680CD18-932A-41C4-B098-DAD6810874E6}" dt="2025-01-12T05:15:53.990" v="1714" actId="1076"/>
          <ac:spMkLst>
            <pc:docMk/>
            <pc:sldMk cId="1933763405" sldId="270"/>
            <ac:spMk id="8" creationId="{C3563169-64A0-1B8B-FF68-8A5773BFC3B0}"/>
          </ac:spMkLst>
        </pc:spChg>
        <pc:spChg chg="add mod">
          <ac:chgData name="Urvashi Mehrotra" userId="41a75b72-f30a-4570-9ba1-5c58e9bc9e9d" providerId="ADAL" clId="{F680CD18-932A-41C4-B098-DAD6810874E6}" dt="2025-01-12T05:17:15.829" v="1826" actId="14100"/>
          <ac:spMkLst>
            <pc:docMk/>
            <pc:sldMk cId="1933763405" sldId="270"/>
            <ac:spMk id="9" creationId="{DABB329C-9B2E-3475-DA77-35974E0A0103}"/>
          </ac:spMkLst>
        </pc:spChg>
        <pc:spChg chg="add mod">
          <ac:chgData name="Urvashi Mehrotra" userId="41a75b72-f30a-4570-9ba1-5c58e9bc9e9d" providerId="ADAL" clId="{F680CD18-932A-41C4-B098-DAD6810874E6}" dt="2025-01-12T05:19:27.382" v="1890" actId="1076"/>
          <ac:spMkLst>
            <pc:docMk/>
            <pc:sldMk cId="1933763405" sldId="270"/>
            <ac:spMk id="14" creationId="{E25D1A8F-1F4F-68AF-E18E-1D8BEDD1B826}"/>
          </ac:spMkLst>
        </pc:spChg>
        <pc:picChg chg="mod ord">
          <ac:chgData name="Urvashi Mehrotra" userId="41a75b72-f30a-4570-9ba1-5c58e9bc9e9d" providerId="ADAL" clId="{F680CD18-932A-41C4-B098-DAD6810874E6}" dt="2025-01-12T05:23:36.755" v="2126" actId="1582"/>
          <ac:picMkLst>
            <pc:docMk/>
            <pc:sldMk cId="1933763405" sldId="270"/>
            <ac:picMk id="5" creationId="{23E5D1AD-EC5F-A191-B91D-D6FA9826C0E2}"/>
          </ac:picMkLst>
        </pc:picChg>
        <pc:picChg chg="add del mod">
          <ac:chgData name="Urvashi Mehrotra" userId="41a75b72-f30a-4570-9ba1-5c58e9bc9e9d" providerId="ADAL" clId="{F680CD18-932A-41C4-B098-DAD6810874E6}" dt="2025-01-12T05:15:26.802" v="1708" actId="21"/>
          <ac:picMkLst>
            <pc:docMk/>
            <pc:sldMk cId="1933763405" sldId="270"/>
            <ac:picMk id="6" creationId="{530DD71B-48C9-EF45-3E93-40F0414AFB5D}"/>
          </ac:picMkLst>
        </pc:picChg>
        <pc:picChg chg="add mod modCrop">
          <ac:chgData name="Urvashi Mehrotra" userId="41a75b72-f30a-4570-9ba1-5c58e9bc9e9d" providerId="ADAL" clId="{F680CD18-932A-41C4-B098-DAD6810874E6}" dt="2025-01-12T05:23:53.290" v="2129" actId="1582"/>
          <ac:picMkLst>
            <pc:docMk/>
            <pc:sldMk cId="1933763405" sldId="270"/>
            <ac:picMk id="7" creationId="{37895E5E-AEA7-69B7-1315-1EC2EDAA533E}"/>
          </ac:picMkLst>
        </pc:picChg>
        <pc:picChg chg="add mod">
          <ac:chgData name="Urvashi Mehrotra" userId="41a75b72-f30a-4570-9ba1-5c58e9bc9e9d" providerId="ADAL" clId="{F680CD18-932A-41C4-B098-DAD6810874E6}" dt="2025-01-12T05:53:48.699" v="3575" actId="1076"/>
          <ac:picMkLst>
            <pc:docMk/>
            <pc:sldMk cId="1933763405" sldId="270"/>
            <ac:picMk id="15" creationId="{9B301351-4A24-4602-E834-E2A32CEFFF45}"/>
          </ac:picMkLst>
        </pc:picChg>
        <pc:cxnChg chg="add del mod">
          <ac:chgData name="Urvashi Mehrotra" userId="41a75b72-f30a-4570-9ba1-5c58e9bc9e9d" providerId="ADAL" clId="{F680CD18-932A-41C4-B098-DAD6810874E6}" dt="2025-01-12T05:18:52.425" v="1829" actId="478"/>
          <ac:cxnSpMkLst>
            <pc:docMk/>
            <pc:sldMk cId="1933763405" sldId="270"/>
            <ac:cxnSpMk id="11" creationId="{4A823A4F-3EC6-546E-07D9-23995D364558}"/>
          </ac:cxnSpMkLst>
        </pc:cxnChg>
        <pc:cxnChg chg="add mod">
          <ac:chgData name="Urvashi Mehrotra" userId="41a75b72-f30a-4570-9ba1-5c58e9bc9e9d" providerId="ADAL" clId="{F680CD18-932A-41C4-B098-DAD6810874E6}" dt="2025-01-12T05:19:01.977" v="1832" actId="14100"/>
          <ac:cxnSpMkLst>
            <pc:docMk/>
            <pc:sldMk cId="1933763405" sldId="270"/>
            <ac:cxnSpMk id="12" creationId="{53F7B922-D950-03C1-B7B2-66CF0C90D4A0}"/>
          </ac:cxnSpMkLst>
        </pc:cxnChg>
      </pc:sldChg>
      <pc:sldChg chg="del">
        <pc:chgData name="Urvashi Mehrotra" userId="41a75b72-f30a-4570-9ba1-5c58e9bc9e9d" providerId="ADAL" clId="{F680CD18-932A-41C4-B098-DAD6810874E6}" dt="2025-01-11T16:02:29.035" v="55" actId="2696"/>
        <pc:sldMkLst>
          <pc:docMk/>
          <pc:sldMk cId="810573673" sldId="271"/>
        </pc:sldMkLst>
      </pc:sldChg>
      <pc:sldChg chg="addSp delSp modSp del mod">
        <pc:chgData name="Urvashi Mehrotra" userId="41a75b72-f30a-4570-9ba1-5c58e9bc9e9d" providerId="ADAL" clId="{F680CD18-932A-41C4-B098-DAD6810874E6}" dt="2025-01-11T16:02:45.354" v="59" actId="2696"/>
        <pc:sldMkLst>
          <pc:docMk/>
          <pc:sldMk cId="2521843085" sldId="272"/>
        </pc:sldMkLst>
        <pc:spChg chg="add mod">
          <ac:chgData name="Urvashi Mehrotra" userId="41a75b72-f30a-4570-9ba1-5c58e9bc9e9d" providerId="ADAL" clId="{F680CD18-932A-41C4-B098-DAD6810874E6}" dt="2025-01-11T16:02:34.967" v="56" actId="21"/>
          <ac:spMkLst>
            <pc:docMk/>
            <pc:sldMk cId="2521843085" sldId="272"/>
            <ac:spMk id="7" creationId="{0E397CC4-C958-9E3E-55F2-B989A7CDBE2E}"/>
          </ac:spMkLst>
        </pc:spChg>
        <pc:picChg chg="del">
          <ac:chgData name="Urvashi Mehrotra" userId="41a75b72-f30a-4570-9ba1-5c58e9bc9e9d" providerId="ADAL" clId="{F680CD18-932A-41C4-B098-DAD6810874E6}" dt="2025-01-11T16:02:34.967" v="56" actId="21"/>
          <ac:picMkLst>
            <pc:docMk/>
            <pc:sldMk cId="2521843085" sldId="272"/>
            <ac:picMk id="5" creationId="{530DD71B-48C9-EF45-3E93-40F0414AFB5D}"/>
          </ac:picMkLst>
        </pc:picChg>
      </pc:sldChg>
      <pc:sldChg chg="addSp delSp modSp mod modClrScheme chgLayout">
        <pc:chgData name="Urvashi Mehrotra" userId="41a75b72-f30a-4570-9ba1-5c58e9bc9e9d" providerId="ADAL" clId="{F680CD18-932A-41C4-B098-DAD6810874E6}" dt="2025-01-12T05:54:10.954" v="3581" actId="1076"/>
        <pc:sldMkLst>
          <pc:docMk/>
          <pc:sldMk cId="1697610622" sldId="273"/>
        </pc:sldMkLst>
        <pc:spChg chg="del">
          <ac:chgData name="Urvashi Mehrotra" userId="41a75b72-f30a-4570-9ba1-5c58e9bc9e9d" providerId="ADAL" clId="{F680CD18-932A-41C4-B098-DAD6810874E6}" dt="2025-01-11T16:02:51.413" v="60" actId="700"/>
          <ac:spMkLst>
            <pc:docMk/>
            <pc:sldMk cId="1697610622" sldId="273"/>
            <ac:spMk id="2" creationId="{E1452098-B7E5-73C5-5BD5-81B216B90D2C}"/>
          </ac:spMkLst>
        </pc:spChg>
        <pc:spChg chg="add mod">
          <ac:chgData name="Urvashi Mehrotra" userId="41a75b72-f30a-4570-9ba1-5c58e9bc9e9d" providerId="ADAL" clId="{F680CD18-932A-41C4-B098-DAD6810874E6}" dt="2025-01-12T05:37:57.877" v="2683" actId="122"/>
          <ac:spMkLst>
            <pc:docMk/>
            <pc:sldMk cId="1697610622" sldId="273"/>
            <ac:spMk id="2" creationId="{EAB472D2-AAE1-7ED5-E5AB-1F7BB0DA8616}"/>
          </ac:spMkLst>
        </pc:spChg>
        <pc:picChg chg="add mod">
          <ac:chgData name="Urvashi Mehrotra" userId="41a75b72-f30a-4570-9ba1-5c58e9bc9e9d" providerId="ADAL" clId="{F680CD18-932A-41C4-B098-DAD6810874E6}" dt="2025-01-12T05:54:10.954" v="3581" actId="1076"/>
          <ac:picMkLst>
            <pc:docMk/>
            <pc:sldMk cId="1697610622" sldId="273"/>
            <ac:picMk id="3" creationId="{AF9FBA87-BAF6-8950-0C3C-DB2DAFC42AEA}"/>
          </ac:picMkLst>
        </pc:picChg>
        <pc:picChg chg="mod ord">
          <ac:chgData name="Urvashi Mehrotra" userId="41a75b72-f30a-4570-9ba1-5c58e9bc9e9d" providerId="ADAL" clId="{F680CD18-932A-41C4-B098-DAD6810874E6}" dt="2025-01-12T05:36:38.388" v="2589" actId="1582"/>
          <ac:picMkLst>
            <pc:docMk/>
            <pc:sldMk cId="1697610622" sldId="273"/>
            <ac:picMk id="5" creationId="{D87E23D4-498D-6F60-FE7C-982D5AD2F3E7}"/>
          </ac:picMkLst>
        </pc:picChg>
        <pc:picChg chg="add mod">
          <ac:chgData name="Urvashi Mehrotra" userId="41a75b72-f30a-4570-9ba1-5c58e9bc9e9d" providerId="ADAL" clId="{F680CD18-932A-41C4-B098-DAD6810874E6}" dt="2025-01-12T05:37:06.009" v="2595" actId="1076"/>
          <ac:picMkLst>
            <pc:docMk/>
            <pc:sldMk cId="1697610622" sldId="273"/>
            <ac:picMk id="6" creationId="{9C4F90A0-DEBA-D961-F6B8-489580F70CFA}"/>
          </ac:picMkLst>
        </pc:picChg>
        <pc:picChg chg="add mod">
          <ac:chgData name="Urvashi Mehrotra" userId="41a75b72-f30a-4570-9ba1-5c58e9bc9e9d" providerId="ADAL" clId="{F680CD18-932A-41C4-B098-DAD6810874E6}" dt="2025-01-12T05:36:58.442" v="2593" actId="14100"/>
          <ac:picMkLst>
            <pc:docMk/>
            <pc:sldMk cId="1697610622" sldId="273"/>
            <ac:picMk id="7" creationId="{0FF24AFF-F0BF-07A6-2727-AE6B2E85BC11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3:18.605" v="67" actId="2696"/>
        <pc:sldMkLst>
          <pc:docMk/>
          <pc:sldMk cId="3497900309" sldId="274"/>
        </pc:sldMkLst>
        <pc:spChg chg="add mod">
          <ac:chgData name="Urvashi Mehrotra" userId="41a75b72-f30a-4570-9ba1-5c58e9bc9e9d" providerId="ADAL" clId="{F680CD18-932A-41C4-B098-DAD6810874E6}" dt="2025-01-11T16:02:58.922" v="62" actId="21"/>
          <ac:spMkLst>
            <pc:docMk/>
            <pc:sldMk cId="3497900309" sldId="274"/>
            <ac:spMk id="7" creationId="{430D4AEF-093C-8392-936F-880F02D1E2A3}"/>
          </ac:spMkLst>
        </pc:spChg>
        <pc:picChg chg="del">
          <ac:chgData name="Urvashi Mehrotra" userId="41a75b72-f30a-4570-9ba1-5c58e9bc9e9d" providerId="ADAL" clId="{F680CD18-932A-41C4-B098-DAD6810874E6}" dt="2025-01-11T16:02:58.922" v="62" actId="21"/>
          <ac:picMkLst>
            <pc:docMk/>
            <pc:sldMk cId="3497900309" sldId="274"/>
            <ac:picMk id="5" creationId="{9C4F90A0-DEBA-D961-F6B8-489580F70CFA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3:20.288" v="68" actId="47"/>
        <pc:sldMkLst>
          <pc:docMk/>
          <pc:sldMk cId="835693763" sldId="275"/>
        </pc:sldMkLst>
        <pc:spChg chg="add mod">
          <ac:chgData name="Urvashi Mehrotra" userId="41a75b72-f30a-4570-9ba1-5c58e9bc9e9d" providerId="ADAL" clId="{F680CD18-932A-41C4-B098-DAD6810874E6}" dt="2025-01-11T16:03:08.155" v="65" actId="21"/>
          <ac:spMkLst>
            <pc:docMk/>
            <pc:sldMk cId="835693763" sldId="275"/>
            <ac:spMk id="7" creationId="{256225D8-E908-702B-0D7D-C369F265B5ED}"/>
          </ac:spMkLst>
        </pc:spChg>
        <pc:picChg chg="del">
          <ac:chgData name="Urvashi Mehrotra" userId="41a75b72-f30a-4570-9ba1-5c58e9bc9e9d" providerId="ADAL" clId="{F680CD18-932A-41C4-B098-DAD6810874E6}" dt="2025-01-11T16:03:08.155" v="65" actId="21"/>
          <ac:picMkLst>
            <pc:docMk/>
            <pc:sldMk cId="835693763" sldId="275"/>
            <ac:picMk id="5" creationId="{0FF24AFF-F0BF-07A6-2727-AE6B2E85BC11}"/>
          </ac:picMkLst>
        </pc:picChg>
      </pc:sldChg>
      <pc:sldChg chg="addSp delSp modSp mod modClrScheme chgLayout">
        <pc:chgData name="Urvashi Mehrotra" userId="41a75b72-f30a-4570-9ba1-5c58e9bc9e9d" providerId="ADAL" clId="{F680CD18-932A-41C4-B098-DAD6810874E6}" dt="2025-01-12T05:54:18.328" v="3583" actId="1076"/>
        <pc:sldMkLst>
          <pc:docMk/>
          <pc:sldMk cId="487018316" sldId="276"/>
        </pc:sldMkLst>
        <pc:spChg chg="add mod">
          <ac:chgData name="Urvashi Mehrotra" userId="41a75b72-f30a-4570-9ba1-5c58e9bc9e9d" providerId="ADAL" clId="{F680CD18-932A-41C4-B098-DAD6810874E6}" dt="2025-01-12T05:40:33.113" v="2870" actId="313"/>
          <ac:spMkLst>
            <pc:docMk/>
            <pc:sldMk cId="487018316" sldId="276"/>
            <ac:spMk id="2" creationId="{1E073651-9911-5861-2E3C-B2BAA8FC6AEE}"/>
          </ac:spMkLst>
        </pc:spChg>
        <pc:spChg chg="del">
          <ac:chgData name="Urvashi Mehrotra" userId="41a75b72-f30a-4570-9ba1-5c58e9bc9e9d" providerId="ADAL" clId="{F680CD18-932A-41C4-B098-DAD6810874E6}" dt="2025-01-11T16:03:26.615" v="69" actId="700"/>
          <ac:spMkLst>
            <pc:docMk/>
            <pc:sldMk cId="487018316" sldId="276"/>
            <ac:spMk id="2" creationId="{402B05ED-C233-4712-5465-0CAC0C611CD5}"/>
          </ac:spMkLst>
        </pc:spChg>
        <pc:picChg chg="add mod">
          <ac:chgData name="Urvashi Mehrotra" userId="41a75b72-f30a-4570-9ba1-5c58e9bc9e9d" providerId="ADAL" clId="{F680CD18-932A-41C4-B098-DAD6810874E6}" dt="2025-01-12T05:54:18.328" v="3583" actId="1076"/>
          <ac:picMkLst>
            <pc:docMk/>
            <pc:sldMk cId="487018316" sldId="276"/>
            <ac:picMk id="3" creationId="{EF1F5C49-8CB6-8574-219E-9E036B745C2C}"/>
          </ac:picMkLst>
        </pc:picChg>
        <pc:picChg chg="mod ord">
          <ac:chgData name="Urvashi Mehrotra" userId="41a75b72-f30a-4570-9ba1-5c58e9bc9e9d" providerId="ADAL" clId="{F680CD18-932A-41C4-B098-DAD6810874E6}" dt="2025-01-12T05:38:44.357" v="2693" actId="1582"/>
          <ac:picMkLst>
            <pc:docMk/>
            <pc:sldMk cId="487018316" sldId="276"/>
            <ac:picMk id="5" creationId="{6FD7329C-FB9E-A4AF-B7B3-D34F6BC5A147}"/>
          </ac:picMkLst>
        </pc:picChg>
        <pc:picChg chg="add mod">
          <ac:chgData name="Urvashi Mehrotra" userId="41a75b72-f30a-4570-9ba1-5c58e9bc9e9d" providerId="ADAL" clId="{F680CD18-932A-41C4-B098-DAD6810874E6}" dt="2025-01-12T05:39:25.872" v="2700" actId="14100"/>
          <ac:picMkLst>
            <pc:docMk/>
            <pc:sldMk cId="487018316" sldId="276"/>
            <ac:picMk id="6" creationId="{C0F005BF-972D-8288-D308-CAB227815C55}"/>
          </ac:picMkLst>
        </pc:picChg>
        <pc:picChg chg="add mod">
          <ac:chgData name="Urvashi Mehrotra" userId="41a75b72-f30a-4570-9ba1-5c58e9bc9e9d" providerId="ADAL" clId="{F680CD18-932A-41C4-B098-DAD6810874E6}" dt="2025-01-12T05:39:35.131" v="2701" actId="1076"/>
          <ac:picMkLst>
            <pc:docMk/>
            <pc:sldMk cId="487018316" sldId="276"/>
            <ac:picMk id="7" creationId="{99211055-D84C-2FA8-E828-6EB279F45EF0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3:59.298" v="77" actId="2696"/>
        <pc:sldMkLst>
          <pc:docMk/>
          <pc:sldMk cId="2203772639" sldId="277"/>
        </pc:sldMkLst>
        <pc:spChg chg="add mod">
          <ac:chgData name="Urvashi Mehrotra" userId="41a75b72-f30a-4570-9ba1-5c58e9bc9e9d" providerId="ADAL" clId="{F680CD18-932A-41C4-B098-DAD6810874E6}" dt="2025-01-11T16:03:41.444" v="71" actId="21"/>
          <ac:spMkLst>
            <pc:docMk/>
            <pc:sldMk cId="2203772639" sldId="277"/>
            <ac:spMk id="7" creationId="{E0F790B7-141D-60B0-88DC-1EE89CF2BF48}"/>
          </ac:spMkLst>
        </pc:spChg>
        <pc:picChg chg="del">
          <ac:chgData name="Urvashi Mehrotra" userId="41a75b72-f30a-4570-9ba1-5c58e9bc9e9d" providerId="ADAL" clId="{F680CD18-932A-41C4-B098-DAD6810874E6}" dt="2025-01-11T16:03:41.444" v="71" actId="21"/>
          <ac:picMkLst>
            <pc:docMk/>
            <pc:sldMk cId="2203772639" sldId="277"/>
            <ac:picMk id="5" creationId="{C0F005BF-972D-8288-D308-CAB227815C55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4:01.628" v="78" actId="2696"/>
        <pc:sldMkLst>
          <pc:docMk/>
          <pc:sldMk cId="3151125427" sldId="278"/>
        </pc:sldMkLst>
        <pc:spChg chg="add mod">
          <ac:chgData name="Urvashi Mehrotra" userId="41a75b72-f30a-4570-9ba1-5c58e9bc9e9d" providerId="ADAL" clId="{F680CD18-932A-41C4-B098-DAD6810874E6}" dt="2025-01-11T16:03:48.944" v="73" actId="21"/>
          <ac:spMkLst>
            <pc:docMk/>
            <pc:sldMk cId="3151125427" sldId="278"/>
            <ac:spMk id="7" creationId="{2A2FDAF7-7C2D-6C74-D907-E8AD476C2D33}"/>
          </ac:spMkLst>
        </pc:spChg>
        <pc:picChg chg="del">
          <ac:chgData name="Urvashi Mehrotra" userId="41a75b72-f30a-4570-9ba1-5c58e9bc9e9d" providerId="ADAL" clId="{F680CD18-932A-41C4-B098-DAD6810874E6}" dt="2025-01-11T16:03:48.944" v="73" actId="21"/>
          <ac:picMkLst>
            <pc:docMk/>
            <pc:sldMk cId="3151125427" sldId="278"/>
            <ac:picMk id="5" creationId="{99211055-D84C-2FA8-E828-6EB279F45EF0}"/>
          </ac:picMkLst>
        </pc:picChg>
      </pc:sldChg>
      <pc:sldChg chg="addSp delSp modSp mod modClrScheme chgLayout">
        <pc:chgData name="Urvashi Mehrotra" userId="41a75b72-f30a-4570-9ba1-5c58e9bc9e9d" providerId="ADAL" clId="{F680CD18-932A-41C4-B098-DAD6810874E6}" dt="2025-01-12T05:54:24.464" v="3585" actId="1076"/>
        <pc:sldMkLst>
          <pc:docMk/>
          <pc:sldMk cId="2297719015" sldId="279"/>
        </pc:sldMkLst>
        <pc:spChg chg="add mod">
          <ac:chgData name="Urvashi Mehrotra" userId="41a75b72-f30a-4570-9ba1-5c58e9bc9e9d" providerId="ADAL" clId="{F680CD18-932A-41C4-B098-DAD6810874E6}" dt="2025-01-12T05:42:50.111" v="3089" actId="20577"/>
          <ac:spMkLst>
            <pc:docMk/>
            <pc:sldMk cId="2297719015" sldId="279"/>
            <ac:spMk id="2" creationId="{6554F26E-6655-C186-4234-D20C780F9C25}"/>
          </ac:spMkLst>
        </pc:spChg>
        <pc:spChg chg="del">
          <ac:chgData name="Urvashi Mehrotra" userId="41a75b72-f30a-4570-9ba1-5c58e9bc9e9d" providerId="ADAL" clId="{F680CD18-932A-41C4-B098-DAD6810874E6}" dt="2025-01-11T16:04:10.150" v="80" actId="700"/>
          <ac:spMkLst>
            <pc:docMk/>
            <pc:sldMk cId="2297719015" sldId="279"/>
            <ac:spMk id="2" creationId="{F53EE37B-B980-6EC0-3A99-FAC36BE444D7}"/>
          </ac:spMkLst>
        </pc:spChg>
        <pc:picChg chg="add mod">
          <ac:chgData name="Urvashi Mehrotra" userId="41a75b72-f30a-4570-9ba1-5c58e9bc9e9d" providerId="ADAL" clId="{F680CD18-932A-41C4-B098-DAD6810874E6}" dt="2025-01-12T05:54:24.464" v="3585" actId="1076"/>
          <ac:picMkLst>
            <pc:docMk/>
            <pc:sldMk cId="2297719015" sldId="279"/>
            <ac:picMk id="3" creationId="{AAEBE91F-1B24-551F-10EA-77F8DFAC08D3}"/>
          </ac:picMkLst>
        </pc:picChg>
        <pc:picChg chg="mod ord">
          <ac:chgData name="Urvashi Mehrotra" userId="41a75b72-f30a-4570-9ba1-5c58e9bc9e9d" providerId="ADAL" clId="{F680CD18-932A-41C4-B098-DAD6810874E6}" dt="2025-01-12T05:41:12.788" v="2880" actId="1582"/>
          <ac:picMkLst>
            <pc:docMk/>
            <pc:sldMk cId="2297719015" sldId="279"/>
            <ac:picMk id="5" creationId="{453872BD-6581-1561-2D52-0949494C8978}"/>
          </ac:picMkLst>
        </pc:picChg>
        <pc:picChg chg="add mod">
          <ac:chgData name="Urvashi Mehrotra" userId="41a75b72-f30a-4570-9ba1-5c58e9bc9e9d" providerId="ADAL" clId="{F680CD18-932A-41C4-B098-DAD6810874E6}" dt="2025-01-12T05:41:24.028" v="2883" actId="14100"/>
          <ac:picMkLst>
            <pc:docMk/>
            <pc:sldMk cId="2297719015" sldId="279"/>
            <ac:picMk id="6" creationId="{6F9CADFC-4BB1-F8AE-EBD2-FF797283CAF2}"/>
          </ac:picMkLst>
        </pc:picChg>
        <pc:picChg chg="add mod">
          <ac:chgData name="Urvashi Mehrotra" userId="41a75b72-f30a-4570-9ba1-5c58e9bc9e9d" providerId="ADAL" clId="{F680CD18-932A-41C4-B098-DAD6810874E6}" dt="2025-01-12T05:41:51.602" v="2889" actId="14100"/>
          <ac:picMkLst>
            <pc:docMk/>
            <pc:sldMk cId="2297719015" sldId="279"/>
            <ac:picMk id="7" creationId="{FD604324-E312-0AC3-A543-AC9566F21C89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4:34.858" v="86" actId="2696"/>
        <pc:sldMkLst>
          <pc:docMk/>
          <pc:sldMk cId="3434354211" sldId="280"/>
        </pc:sldMkLst>
        <pc:spChg chg="add mod">
          <ac:chgData name="Urvashi Mehrotra" userId="41a75b72-f30a-4570-9ba1-5c58e9bc9e9d" providerId="ADAL" clId="{F680CD18-932A-41C4-B098-DAD6810874E6}" dt="2025-01-11T16:04:18.813" v="81" actId="21"/>
          <ac:spMkLst>
            <pc:docMk/>
            <pc:sldMk cId="3434354211" sldId="280"/>
            <ac:spMk id="7" creationId="{B068CA80-50BE-2E34-5AED-E198F416FBEF}"/>
          </ac:spMkLst>
        </pc:spChg>
        <pc:picChg chg="del">
          <ac:chgData name="Urvashi Mehrotra" userId="41a75b72-f30a-4570-9ba1-5c58e9bc9e9d" providerId="ADAL" clId="{F680CD18-932A-41C4-B098-DAD6810874E6}" dt="2025-01-11T16:04:18.813" v="81" actId="21"/>
          <ac:picMkLst>
            <pc:docMk/>
            <pc:sldMk cId="3434354211" sldId="280"/>
            <ac:picMk id="5" creationId="{6F9CADFC-4BB1-F8AE-EBD2-FF797283CAF2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4:37.400" v="87" actId="2696"/>
        <pc:sldMkLst>
          <pc:docMk/>
          <pc:sldMk cId="2166509515" sldId="281"/>
        </pc:sldMkLst>
        <pc:spChg chg="add mod">
          <ac:chgData name="Urvashi Mehrotra" userId="41a75b72-f30a-4570-9ba1-5c58e9bc9e9d" providerId="ADAL" clId="{F680CD18-932A-41C4-B098-DAD6810874E6}" dt="2025-01-11T16:04:24.258" v="83" actId="21"/>
          <ac:spMkLst>
            <pc:docMk/>
            <pc:sldMk cId="2166509515" sldId="281"/>
            <ac:spMk id="7" creationId="{28B191D8-F109-5490-7807-1CFCDA61A53D}"/>
          </ac:spMkLst>
        </pc:spChg>
        <pc:picChg chg="del">
          <ac:chgData name="Urvashi Mehrotra" userId="41a75b72-f30a-4570-9ba1-5c58e9bc9e9d" providerId="ADAL" clId="{F680CD18-932A-41C4-B098-DAD6810874E6}" dt="2025-01-11T16:04:24.258" v="83" actId="21"/>
          <ac:picMkLst>
            <pc:docMk/>
            <pc:sldMk cId="2166509515" sldId="281"/>
            <ac:picMk id="5" creationId="{FD604324-E312-0AC3-A543-AC9566F21C89}"/>
          </ac:picMkLst>
        </pc:picChg>
      </pc:sldChg>
      <pc:sldChg chg="addSp delSp modSp mod modClrScheme chgLayout">
        <pc:chgData name="Urvashi Mehrotra" userId="41a75b72-f30a-4570-9ba1-5c58e9bc9e9d" providerId="ADAL" clId="{F680CD18-932A-41C4-B098-DAD6810874E6}" dt="2025-01-12T05:54:34.206" v="3587" actId="1076"/>
        <pc:sldMkLst>
          <pc:docMk/>
          <pc:sldMk cId="3155983627" sldId="282"/>
        </pc:sldMkLst>
        <pc:spChg chg="del mod">
          <ac:chgData name="Urvashi Mehrotra" userId="41a75b72-f30a-4570-9ba1-5c58e9bc9e9d" providerId="ADAL" clId="{F680CD18-932A-41C4-B098-DAD6810874E6}" dt="2025-01-12T05:42:57.948" v="3090" actId="700"/>
          <ac:spMkLst>
            <pc:docMk/>
            <pc:sldMk cId="3155983627" sldId="282"/>
            <ac:spMk id="2" creationId="{DD60BD8E-0EF7-2925-970D-B3A3EBB00283}"/>
          </ac:spMkLst>
        </pc:spChg>
        <pc:spChg chg="add mod">
          <ac:chgData name="Urvashi Mehrotra" userId="41a75b72-f30a-4570-9ba1-5c58e9bc9e9d" providerId="ADAL" clId="{F680CD18-932A-41C4-B098-DAD6810874E6}" dt="2025-01-12T05:44:24.016" v="3276" actId="33524"/>
          <ac:spMkLst>
            <pc:docMk/>
            <pc:sldMk cId="3155983627" sldId="282"/>
            <ac:spMk id="3" creationId="{C2BC4861-967E-65D5-A365-B6495ED50355}"/>
          </ac:spMkLst>
        </pc:spChg>
        <pc:picChg chg="add mod">
          <ac:chgData name="Urvashi Mehrotra" userId="41a75b72-f30a-4570-9ba1-5c58e9bc9e9d" providerId="ADAL" clId="{F680CD18-932A-41C4-B098-DAD6810874E6}" dt="2025-01-12T05:54:34.206" v="3587" actId="1076"/>
          <ac:picMkLst>
            <pc:docMk/>
            <pc:sldMk cId="3155983627" sldId="282"/>
            <ac:picMk id="4" creationId="{E375131D-6306-F56F-CA5D-765A30BDF7E4}"/>
          </ac:picMkLst>
        </pc:picChg>
        <pc:picChg chg="mod ord">
          <ac:chgData name="Urvashi Mehrotra" userId="41a75b72-f30a-4570-9ba1-5c58e9bc9e9d" providerId="ADAL" clId="{F680CD18-932A-41C4-B098-DAD6810874E6}" dt="2025-01-12T05:43:20.609" v="3095" actId="1582"/>
          <ac:picMkLst>
            <pc:docMk/>
            <pc:sldMk cId="3155983627" sldId="282"/>
            <ac:picMk id="5" creationId="{9593644D-F067-6C84-9261-6BC95D7B220B}"/>
          </ac:picMkLst>
        </pc:picChg>
        <pc:picChg chg="add mod">
          <ac:chgData name="Urvashi Mehrotra" userId="41a75b72-f30a-4570-9ba1-5c58e9bc9e9d" providerId="ADAL" clId="{F680CD18-932A-41C4-B098-DAD6810874E6}" dt="2025-01-12T05:43:41.553" v="3098" actId="14100"/>
          <ac:picMkLst>
            <pc:docMk/>
            <pc:sldMk cId="3155983627" sldId="282"/>
            <ac:picMk id="6" creationId="{060585D1-D7FA-3FA2-763F-23C3497F53C3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4:56.128" v="91" actId="2696"/>
        <pc:sldMkLst>
          <pc:docMk/>
          <pc:sldMk cId="2931165995" sldId="283"/>
        </pc:sldMkLst>
        <pc:spChg chg="add mod">
          <ac:chgData name="Urvashi Mehrotra" userId="41a75b72-f30a-4570-9ba1-5c58e9bc9e9d" providerId="ADAL" clId="{F680CD18-932A-41C4-B098-DAD6810874E6}" dt="2025-01-11T16:04:46.994" v="88" actId="21"/>
          <ac:spMkLst>
            <pc:docMk/>
            <pc:sldMk cId="2931165995" sldId="283"/>
            <ac:spMk id="7" creationId="{A89D6D10-8ED9-8A0F-6BC5-35BE928735DA}"/>
          </ac:spMkLst>
        </pc:spChg>
        <pc:picChg chg="del">
          <ac:chgData name="Urvashi Mehrotra" userId="41a75b72-f30a-4570-9ba1-5c58e9bc9e9d" providerId="ADAL" clId="{F680CD18-932A-41C4-B098-DAD6810874E6}" dt="2025-01-11T16:04:46.994" v="88" actId="21"/>
          <ac:picMkLst>
            <pc:docMk/>
            <pc:sldMk cId="2931165995" sldId="283"/>
            <ac:picMk id="5" creationId="{060585D1-D7FA-3FA2-763F-23C3497F53C3}"/>
          </ac:picMkLst>
        </pc:picChg>
      </pc:sldChg>
      <pc:sldChg chg="addSp delSp modSp mod modClrScheme chgLayout">
        <pc:chgData name="Urvashi Mehrotra" userId="41a75b72-f30a-4570-9ba1-5c58e9bc9e9d" providerId="ADAL" clId="{F680CD18-932A-41C4-B098-DAD6810874E6}" dt="2025-01-12T05:54:40.616" v="3589" actId="1076"/>
        <pc:sldMkLst>
          <pc:docMk/>
          <pc:sldMk cId="1962203658" sldId="284"/>
        </pc:sldMkLst>
        <pc:spChg chg="add mod">
          <ac:chgData name="Urvashi Mehrotra" userId="41a75b72-f30a-4570-9ba1-5c58e9bc9e9d" providerId="ADAL" clId="{F680CD18-932A-41C4-B098-DAD6810874E6}" dt="2025-01-12T05:46:35.643" v="3533" actId="1076"/>
          <ac:spMkLst>
            <pc:docMk/>
            <pc:sldMk cId="1962203658" sldId="284"/>
            <ac:spMk id="2" creationId="{2FC816B4-48CF-DB1A-B9F9-872E519E76A9}"/>
          </ac:spMkLst>
        </pc:spChg>
        <pc:spChg chg="del">
          <ac:chgData name="Urvashi Mehrotra" userId="41a75b72-f30a-4570-9ba1-5c58e9bc9e9d" providerId="ADAL" clId="{F680CD18-932A-41C4-B098-DAD6810874E6}" dt="2025-01-11T16:05:03.237" v="92" actId="700"/>
          <ac:spMkLst>
            <pc:docMk/>
            <pc:sldMk cId="1962203658" sldId="284"/>
            <ac:spMk id="2" creationId="{483CF030-75C4-FFA7-D74E-0D920655BCF3}"/>
          </ac:spMkLst>
        </pc:spChg>
        <pc:picChg chg="add mod">
          <ac:chgData name="Urvashi Mehrotra" userId="41a75b72-f30a-4570-9ba1-5c58e9bc9e9d" providerId="ADAL" clId="{F680CD18-932A-41C4-B098-DAD6810874E6}" dt="2025-01-12T05:54:40.616" v="3589" actId="1076"/>
          <ac:picMkLst>
            <pc:docMk/>
            <pc:sldMk cId="1962203658" sldId="284"/>
            <ac:picMk id="3" creationId="{46B6D4CC-754E-5425-1197-3E88EC57D66E}"/>
          </ac:picMkLst>
        </pc:picChg>
        <pc:picChg chg="mod ord">
          <ac:chgData name="Urvashi Mehrotra" userId="41a75b72-f30a-4570-9ba1-5c58e9bc9e9d" providerId="ADAL" clId="{F680CD18-932A-41C4-B098-DAD6810874E6}" dt="2025-01-12T05:46:27.869" v="3531" actId="1076"/>
          <ac:picMkLst>
            <pc:docMk/>
            <pc:sldMk cId="1962203658" sldId="284"/>
            <ac:picMk id="5" creationId="{3311B0AB-033B-C58B-9619-79BE872046A1}"/>
          </ac:picMkLst>
        </pc:picChg>
      </pc:sldChg>
      <pc:sldChg chg="addSp delSp modSp new mod ord setBg delDesignElem">
        <pc:chgData name="Urvashi Mehrotra" userId="41a75b72-f30a-4570-9ba1-5c58e9bc9e9d" providerId="ADAL" clId="{F680CD18-932A-41C4-B098-DAD6810874E6}" dt="2025-01-12T05:52:43.982" v="3557" actId="1076"/>
        <pc:sldMkLst>
          <pc:docMk/>
          <pc:sldMk cId="463340852" sldId="285"/>
        </pc:sldMkLst>
        <pc:spChg chg="add del mod">
          <ac:chgData name="Urvashi Mehrotra" userId="41a75b72-f30a-4570-9ba1-5c58e9bc9e9d" providerId="ADAL" clId="{F680CD18-932A-41C4-B098-DAD6810874E6}" dt="2025-01-11T16:24:22.524" v="102" actId="26606"/>
          <ac:spMkLst>
            <pc:docMk/>
            <pc:sldMk cId="463340852" sldId="285"/>
            <ac:spMk id="3" creationId="{9E4EF0F4-137C-31DB-980D-8589E2B2D02F}"/>
          </ac:spMkLst>
        </pc:spChg>
        <pc:spChg chg="add del">
          <ac:chgData name="Urvashi Mehrotra" userId="41a75b72-f30a-4570-9ba1-5c58e9bc9e9d" providerId="ADAL" clId="{F680CD18-932A-41C4-B098-DAD6810874E6}" dt="2025-01-11T16:24:51.539" v="104"/>
          <ac:spMkLst>
            <pc:docMk/>
            <pc:sldMk cId="463340852" sldId="285"/>
            <ac:spMk id="9" creationId="{BACC6370-2D7E-4714-9D71-7542949D7D5D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0" creationId="{36D16D1E-4205-49F5-BD2A-DA769947C104}"/>
          </ac:spMkLst>
        </pc:spChg>
        <pc:spChg chg="add del">
          <ac:chgData name="Urvashi Mehrotra" userId="41a75b72-f30a-4570-9ba1-5c58e9bc9e9d" providerId="ADAL" clId="{F680CD18-932A-41C4-B098-DAD6810874E6}" dt="2025-01-11T16:24:51.539" v="104"/>
          <ac:spMkLst>
            <pc:docMk/>
            <pc:sldMk cId="463340852" sldId="285"/>
            <ac:spMk id="11" creationId="{256B2C21-A230-48C0-8DF1-C46611373C44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2" creationId="{012FD100-C039-4E03-B5E4-2EDFA7290AA6}"/>
          </ac:spMkLst>
        </pc:spChg>
        <pc:spChg chg="add del">
          <ac:chgData name="Urvashi Mehrotra" userId="41a75b72-f30a-4570-9ba1-5c58e9bc9e9d" providerId="ADAL" clId="{F680CD18-932A-41C4-B098-DAD6810874E6}" dt="2025-01-11T16:24:51.539" v="104"/>
          <ac:spMkLst>
            <pc:docMk/>
            <pc:sldMk cId="463340852" sldId="285"/>
            <ac:spMk id="13" creationId="{3847E18C-932D-4C95-AABA-FEC7C9499AD7}"/>
          </ac:spMkLst>
        </pc:spChg>
        <pc:spChg chg="add del">
          <ac:chgData name="Urvashi Mehrotra" userId="41a75b72-f30a-4570-9ba1-5c58e9bc9e9d" providerId="ADAL" clId="{F680CD18-932A-41C4-B098-DAD6810874E6}" dt="2025-01-11T16:24:51.539" v="104"/>
          <ac:spMkLst>
            <pc:docMk/>
            <pc:sldMk cId="463340852" sldId="285"/>
            <ac:spMk id="15" creationId="{3150CB11-0C61-439E-910F-5787759E72A0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6" creationId="{FB5993E2-C02B-4335-ABA5-D8EC465551E3}"/>
          </ac:spMkLst>
        </pc:spChg>
        <pc:spChg chg="add del">
          <ac:chgData name="Urvashi Mehrotra" userId="41a75b72-f30a-4570-9ba1-5c58e9bc9e9d" providerId="ADAL" clId="{F680CD18-932A-41C4-B098-DAD6810874E6}" dt="2025-01-11T16:24:51.539" v="104"/>
          <ac:spMkLst>
            <pc:docMk/>
            <pc:sldMk cId="463340852" sldId="285"/>
            <ac:spMk id="17" creationId="{43F8A58B-5155-44CE-A5FF-7647B47D0A7A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8" creationId="{C0B801A2-5622-4BE8-9AD2-C337A2CD0022}"/>
          </ac:spMkLst>
        </pc:spChg>
        <pc:spChg chg="add del">
          <ac:chgData name="Urvashi Mehrotra" userId="41a75b72-f30a-4570-9ba1-5c58e9bc9e9d" providerId="ADAL" clId="{F680CD18-932A-41C4-B098-DAD6810874E6}" dt="2025-01-11T16:24:51.539" v="104"/>
          <ac:spMkLst>
            <pc:docMk/>
            <pc:sldMk cId="463340852" sldId="285"/>
            <ac:spMk id="19" creationId="{443F2ACA-E6D6-4028-82DD-F03C262D5DE6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20" creationId="{B7AF614F-5BC3-4086-99F5-B87C5847A071}"/>
          </ac:spMkLst>
        </pc:spChg>
        <pc:graphicFrameChg chg="add mod modGraphic">
          <ac:chgData name="Urvashi Mehrotra" userId="41a75b72-f30a-4570-9ba1-5c58e9bc9e9d" providerId="ADAL" clId="{F680CD18-932A-41C4-B098-DAD6810874E6}" dt="2025-01-11T16:26:51.276" v="185" actId="20577"/>
          <ac:graphicFrameMkLst>
            <pc:docMk/>
            <pc:sldMk cId="463340852" sldId="285"/>
            <ac:graphicFrameMk id="5" creationId="{132BA312-B387-9445-28FC-14DCE7EC088C}"/>
          </ac:graphicFrameMkLst>
        </pc:graphicFrameChg>
        <pc:picChg chg="add mod">
          <ac:chgData name="Urvashi Mehrotra" userId="41a75b72-f30a-4570-9ba1-5c58e9bc9e9d" providerId="ADAL" clId="{F680CD18-932A-41C4-B098-DAD6810874E6}" dt="2025-01-11T16:24:03.538" v="100"/>
          <ac:picMkLst>
            <pc:docMk/>
            <pc:sldMk cId="463340852" sldId="285"/>
            <ac:picMk id="2" creationId="{5F20922C-1A68-A1D0-7D82-CF66840397D4}"/>
          </ac:picMkLst>
        </pc:picChg>
        <pc:picChg chg="add mod">
          <ac:chgData name="Urvashi Mehrotra" userId="41a75b72-f30a-4570-9ba1-5c58e9bc9e9d" providerId="ADAL" clId="{F680CD18-932A-41C4-B098-DAD6810874E6}" dt="2025-01-12T05:52:43.982" v="3557" actId="1076"/>
          <ac:picMkLst>
            <pc:docMk/>
            <pc:sldMk cId="463340852" sldId="285"/>
            <ac:picMk id="2" creationId="{DA9E790B-006E-DD12-0C27-E6958008AD1B}"/>
          </ac:picMkLst>
        </pc:picChg>
        <pc:cxnChg chg="add del">
          <ac:chgData name="Urvashi Mehrotra" userId="41a75b72-f30a-4570-9ba1-5c58e9bc9e9d" providerId="ADAL" clId="{F680CD18-932A-41C4-B098-DAD6810874E6}" dt="2025-01-11T16:28:58.873" v="216"/>
          <ac:cxnSpMkLst>
            <pc:docMk/>
            <pc:sldMk cId="463340852" sldId="285"/>
            <ac:cxnSpMk id="14" creationId="{4418FCD2-8448-4A81-8EB4-72250F7827B4}"/>
          </ac:cxnSpMkLst>
        </pc:cxnChg>
      </pc:sldChg>
      <pc:sldChg chg="add del">
        <pc:chgData name="Urvashi Mehrotra" userId="41a75b72-f30a-4570-9ba1-5c58e9bc9e9d" providerId="ADAL" clId="{F680CD18-932A-41C4-B098-DAD6810874E6}" dt="2025-01-11T16:00:13.327" v="31" actId="2890"/>
        <pc:sldMkLst>
          <pc:docMk/>
          <pc:sldMk cId="1204857861" sldId="285"/>
        </pc:sldMkLst>
      </pc:sldChg>
      <pc:sldChg chg="addSp delSp modSp new del mod ord setBg setClrOvrMap delDesignElem">
        <pc:chgData name="Urvashi Mehrotra" userId="41a75b72-f30a-4570-9ba1-5c58e9bc9e9d" providerId="ADAL" clId="{F680CD18-932A-41C4-B098-DAD6810874E6}" dt="2025-01-12T05:52:14.256" v="3555" actId="47"/>
        <pc:sldMkLst>
          <pc:docMk/>
          <pc:sldMk cId="2070337284" sldId="286"/>
        </pc:sldMkLst>
        <pc:spChg chg="add mod ord">
          <ac:chgData name="Urvashi Mehrotra" userId="41a75b72-f30a-4570-9ba1-5c58e9bc9e9d" providerId="ADAL" clId="{F680CD18-932A-41C4-B098-DAD6810874E6}" dt="2025-01-11T16:27:12.574" v="186" actId="26606"/>
          <ac:spMkLst>
            <pc:docMk/>
            <pc:sldMk cId="2070337284" sldId="286"/>
            <ac:spMk id="2" creationId="{7AD3F1D0-FD0A-E326-ECFF-34814EE9C3AC}"/>
          </ac:spMkLst>
        </pc:spChg>
        <pc:spChg chg="add mod">
          <ac:chgData name="Urvashi Mehrotra" userId="41a75b72-f30a-4570-9ba1-5c58e9bc9e9d" providerId="ADAL" clId="{F680CD18-932A-41C4-B098-DAD6810874E6}" dt="2025-01-11T16:28:24.531" v="212" actId="1076"/>
          <ac:spMkLst>
            <pc:docMk/>
            <pc:sldMk cId="2070337284" sldId="286"/>
            <ac:spMk id="3" creationId="{8F7B7FD4-3698-9792-6549-2B54CA3E1C77}"/>
          </ac:spMkLst>
        </pc:spChg>
        <pc:spChg chg="add del">
          <ac:chgData name="Urvashi Mehrotra" userId="41a75b72-f30a-4570-9ba1-5c58e9bc9e9d" providerId="ADAL" clId="{F680CD18-932A-41C4-B098-DAD6810874E6}" dt="2025-01-11T16:27:12.574" v="186" actId="26606"/>
          <ac:spMkLst>
            <pc:docMk/>
            <pc:sldMk cId="2070337284" sldId="286"/>
            <ac:spMk id="8" creationId="{25C8D2C1-DA83-420D-9635-D52CE066B5DA}"/>
          </ac:spMkLst>
        </pc:spChg>
        <pc:spChg chg="add del">
          <ac:chgData name="Urvashi Mehrotra" userId="41a75b72-f30a-4570-9ba1-5c58e9bc9e9d" providerId="ADAL" clId="{F680CD18-932A-41C4-B098-DAD6810874E6}" dt="2025-01-11T16:27:12.574" v="186" actId="26606"/>
          <ac:spMkLst>
            <pc:docMk/>
            <pc:sldMk cId="2070337284" sldId="286"/>
            <ac:spMk id="10" creationId="{434F74C9-6A0B-409E-AD1C-45B58BE91BB8}"/>
          </ac:spMkLst>
        </pc:spChg>
        <pc:spChg chg="add del">
          <ac:chgData name="Urvashi Mehrotra" userId="41a75b72-f30a-4570-9ba1-5c58e9bc9e9d" providerId="ADAL" clId="{F680CD18-932A-41C4-B098-DAD6810874E6}" dt="2025-01-11T16:27:12.574" v="186" actId="26606"/>
          <ac:spMkLst>
            <pc:docMk/>
            <pc:sldMk cId="2070337284" sldId="286"/>
            <ac:spMk id="14" creationId="{90AA6468-80AC-4DDF-9CFB-C7A9507E203F}"/>
          </ac:spMkLst>
        </pc:spChg>
        <pc:spChg chg="add del">
          <ac:chgData name="Urvashi Mehrotra" userId="41a75b72-f30a-4570-9ba1-5c58e9bc9e9d" providerId="ADAL" clId="{F680CD18-932A-41C4-B098-DAD6810874E6}" dt="2025-01-11T16:27:12.574" v="186" actId="26606"/>
          <ac:spMkLst>
            <pc:docMk/>
            <pc:sldMk cId="2070337284" sldId="286"/>
            <ac:spMk id="16" creationId="{4AB900CC-5074-4746-A1A4-AF640455BD43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2070337284" sldId="286"/>
            <ac:spMk id="21" creationId="{25C8D2C1-DA83-420D-9635-D52CE066B5DA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2070337284" sldId="286"/>
            <ac:spMk id="23" creationId="{434F74C9-6A0B-409E-AD1C-45B58BE91BB8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2070337284" sldId="286"/>
            <ac:spMk id="29" creationId="{B9E780F8-2452-4595-A281-E594BA83DB0D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2070337284" sldId="286"/>
            <ac:spMk id="31" creationId="{A917F44A-7774-4C79-BEDC-0CC73C8C0E04}"/>
          </ac:spMkLst>
        </pc:spChg>
        <pc:picChg chg="add mod">
          <ac:chgData name="Urvashi Mehrotra" userId="41a75b72-f30a-4570-9ba1-5c58e9bc9e9d" providerId="ADAL" clId="{F680CD18-932A-41C4-B098-DAD6810874E6}" dt="2025-01-11T16:27:12.574" v="186" actId="26606"/>
          <ac:picMkLst>
            <pc:docMk/>
            <pc:sldMk cId="2070337284" sldId="286"/>
            <ac:picMk id="4" creationId="{FFA8708F-9839-7577-A42C-00249E0B291B}"/>
          </ac:picMkLst>
        </pc:picChg>
        <pc:cxnChg chg="add">
          <ac:chgData name="Urvashi Mehrotra" userId="41a75b72-f30a-4570-9ba1-5c58e9bc9e9d" providerId="ADAL" clId="{F680CD18-932A-41C4-B098-DAD6810874E6}" dt="2025-01-11T16:25:46.874" v="137" actId="26606"/>
          <ac:cxnSpMkLst>
            <pc:docMk/>
            <pc:sldMk cId="2070337284" sldId="286"/>
            <ac:cxnSpMk id="12" creationId="{F5486A9D-1265-4B57-91E6-68E666B978BC}"/>
          </ac:cxnSpMkLst>
        </pc:cxnChg>
        <pc:cxnChg chg="add del">
          <ac:chgData name="Urvashi Mehrotra" userId="41a75b72-f30a-4570-9ba1-5c58e9bc9e9d" providerId="ADAL" clId="{F680CD18-932A-41C4-B098-DAD6810874E6}" dt="2025-01-11T16:28:58.873" v="216"/>
          <ac:cxnSpMkLst>
            <pc:docMk/>
            <pc:sldMk cId="2070337284" sldId="286"/>
            <ac:cxnSpMk id="25" creationId="{F5486A9D-1265-4B57-91E6-68E666B978BC}"/>
          </ac:cxnSpMkLst>
        </pc:cxnChg>
        <pc:cxnChg chg="add del">
          <ac:chgData name="Urvashi Mehrotra" userId="41a75b72-f30a-4570-9ba1-5c58e9bc9e9d" providerId="ADAL" clId="{F680CD18-932A-41C4-B098-DAD6810874E6}" dt="2025-01-11T16:28:58.873" v="216"/>
          <ac:cxnSpMkLst>
            <pc:docMk/>
            <pc:sldMk cId="2070337284" sldId="286"/>
            <ac:cxnSpMk id="27" creationId="{E6E50488-8E5E-4E36-9763-092234CAED4A}"/>
          </ac:cxnSpMkLst>
        </pc:cxnChg>
      </pc:sldChg>
      <pc:sldChg chg="addSp delSp modSp new mod setBg">
        <pc:chgData name="Urvashi Mehrotra" userId="41a75b72-f30a-4570-9ba1-5c58e9bc9e9d" providerId="ADAL" clId="{F680CD18-932A-41C4-B098-DAD6810874E6}" dt="2025-01-12T05:52:49.726" v="3559" actId="1076"/>
        <pc:sldMkLst>
          <pc:docMk/>
          <pc:sldMk cId="4144667711" sldId="287"/>
        </pc:sldMkLst>
        <pc:spChg chg="add del">
          <ac:chgData name="Urvashi Mehrotra" userId="41a75b72-f30a-4570-9ba1-5c58e9bc9e9d" providerId="ADAL" clId="{F680CD18-932A-41C4-B098-DAD6810874E6}" dt="2025-01-11T16:29:46.246" v="219" actId="22"/>
          <ac:spMkLst>
            <pc:docMk/>
            <pc:sldMk cId="4144667711" sldId="287"/>
            <ac:spMk id="3" creationId="{8D4C50F2-679D-0565-7A42-7453BF245BFE}"/>
          </ac:spMkLst>
        </pc:spChg>
        <pc:spChg chg="add mod">
          <ac:chgData name="Urvashi Mehrotra" userId="41a75b72-f30a-4570-9ba1-5c58e9bc9e9d" providerId="ADAL" clId="{F680CD18-932A-41C4-B098-DAD6810874E6}" dt="2025-01-11T16:32:57.810" v="250" actId="1076"/>
          <ac:spMkLst>
            <pc:docMk/>
            <pc:sldMk cId="4144667711" sldId="287"/>
            <ac:spMk id="5" creationId="{331A456C-9CCC-ECFA-D862-68FC9708DB24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35" creationId="{7D379150-F6B4-45C8-BE10-6B278AD400EB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37" creationId="{5FFCF544-A370-4A5D-A95F-CA6E0E7191E6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41" creationId="{44CC594A-A820-450F-B363-C19201FCFEC6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43" creationId="{59FAB3DA-E9ED-4574-ABCC-378BC0FF1BBC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45" creationId="{53B8D6B0-55D6-48DC-86D8-FD95D5F118AB}"/>
          </ac:spMkLst>
        </pc:spChg>
        <pc:picChg chg="add mod">
          <ac:chgData name="Urvashi Mehrotra" userId="41a75b72-f30a-4570-9ba1-5c58e9bc9e9d" providerId="ADAL" clId="{F680CD18-932A-41C4-B098-DAD6810874E6}" dt="2025-01-12T05:52:49.726" v="3559" actId="1076"/>
          <ac:picMkLst>
            <pc:docMk/>
            <pc:sldMk cId="4144667711" sldId="287"/>
            <ac:picMk id="2" creationId="{64FF3FAE-6203-3752-4FEC-93510A3C0F09}"/>
          </ac:picMkLst>
        </pc:picChg>
        <pc:picChg chg="add mod">
          <ac:chgData name="Urvashi Mehrotra" userId="41a75b72-f30a-4570-9ba1-5c58e9bc9e9d" providerId="ADAL" clId="{F680CD18-932A-41C4-B098-DAD6810874E6}" dt="2025-01-11T16:30:16.975" v="224" actId="1076"/>
          <ac:picMkLst>
            <pc:docMk/>
            <pc:sldMk cId="4144667711" sldId="287"/>
            <ac:picMk id="1026" creationId="{806C75B8-4872-5E15-91E1-6FBADBB1C802}"/>
          </ac:picMkLst>
        </pc:picChg>
        <pc:picChg chg="add">
          <ac:chgData name="Urvashi Mehrotra" userId="41a75b72-f30a-4570-9ba1-5c58e9bc9e9d" providerId="ADAL" clId="{F680CD18-932A-41C4-B098-DAD6810874E6}" dt="2025-01-11T16:30:32.370" v="225"/>
          <ac:picMkLst>
            <pc:docMk/>
            <pc:sldMk cId="4144667711" sldId="287"/>
            <ac:picMk id="1028" creationId="{EA9A6D48-DFC8-3BD3-B1CA-8380555ADA42}"/>
          </ac:picMkLst>
        </pc:picChg>
        <pc:picChg chg="add mod">
          <ac:chgData name="Urvashi Mehrotra" userId="41a75b72-f30a-4570-9ba1-5c58e9bc9e9d" providerId="ADAL" clId="{F680CD18-932A-41C4-B098-DAD6810874E6}" dt="2025-01-11T16:30:58.330" v="228" actId="26606"/>
          <ac:picMkLst>
            <pc:docMk/>
            <pc:sldMk cId="4144667711" sldId="287"/>
            <ac:picMk id="1030" creationId="{DB3FDDBF-EE4A-EDF1-F417-F335FCA8D9C1}"/>
          </ac:picMkLst>
        </pc:picChg>
        <pc:cxnChg chg="add">
          <ac:chgData name="Urvashi Mehrotra" userId="41a75b72-f30a-4570-9ba1-5c58e9bc9e9d" providerId="ADAL" clId="{F680CD18-932A-41C4-B098-DAD6810874E6}" dt="2025-01-11T16:30:58.330" v="228" actId="26606"/>
          <ac:cxnSpMkLst>
            <pc:docMk/>
            <pc:sldMk cId="4144667711" sldId="287"/>
            <ac:cxnSpMk id="1039" creationId="{6EEB3B97-A638-498B-8083-54191CE71E01}"/>
          </ac:cxnSpMkLst>
        </pc:cxnChg>
      </pc:sldChg>
      <pc:sldChg chg="addSp delSp modSp new mod setBg">
        <pc:chgData name="Urvashi Mehrotra" userId="41a75b72-f30a-4570-9ba1-5c58e9bc9e9d" providerId="ADAL" clId="{F680CD18-932A-41C4-B098-DAD6810874E6}" dt="2025-01-12T05:52:55.555" v="3561" actId="1076"/>
        <pc:sldMkLst>
          <pc:docMk/>
          <pc:sldMk cId="1992501153" sldId="288"/>
        </pc:sldMkLst>
        <pc:spChg chg="add del mod">
          <ac:chgData name="Urvashi Mehrotra" userId="41a75b72-f30a-4570-9ba1-5c58e9bc9e9d" providerId="ADAL" clId="{F680CD18-932A-41C4-B098-DAD6810874E6}" dt="2025-01-11T16:38:14.262" v="317" actId="1076"/>
          <ac:spMkLst>
            <pc:docMk/>
            <pc:sldMk cId="1992501153" sldId="288"/>
            <ac:spMk id="3" creationId="{96F177FF-61D2-7975-3FC1-3589B721E33F}"/>
          </ac:spMkLst>
        </pc:spChg>
        <pc:spChg chg="add del mod">
          <ac:chgData name="Urvashi Mehrotra" userId="41a75b72-f30a-4570-9ba1-5c58e9bc9e9d" providerId="ADAL" clId="{F680CD18-932A-41C4-B098-DAD6810874E6}" dt="2025-01-11T16:37:46.406" v="310" actId="11529"/>
          <ac:spMkLst>
            <pc:docMk/>
            <pc:sldMk cId="1992501153" sldId="288"/>
            <ac:spMk id="4" creationId="{B60C6602-6442-1285-0E8E-6C7DDE1E59ED}"/>
          </ac:spMkLst>
        </pc:spChg>
        <pc:spChg chg="add mod">
          <ac:chgData name="Urvashi Mehrotra" userId="41a75b72-f30a-4570-9ba1-5c58e9bc9e9d" providerId="ADAL" clId="{F680CD18-932A-41C4-B098-DAD6810874E6}" dt="2025-01-11T16:37:41.070" v="305"/>
          <ac:spMkLst>
            <pc:docMk/>
            <pc:sldMk cId="1992501153" sldId="288"/>
            <ac:spMk id="5" creationId="{F0B32CC7-BC30-A353-7916-A44A80EFA9A4}"/>
          </ac:spMkLst>
        </pc:spChg>
        <pc:spChg chg="add">
          <ac:chgData name="Urvashi Mehrotra" userId="41a75b72-f30a-4570-9ba1-5c58e9bc9e9d" providerId="ADAL" clId="{F680CD18-932A-41C4-B098-DAD6810874E6}" dt="2025-01-11T16:37:54.867" v="312" actId="26606"/>
          <ac:spMkLst>
            <pc:docMk/>
            <pc:sldMk cId="1992501153" sldId="288"/>
            <ac:spMk id="2055" creationId="{7D379150-F6B4-45C8-BE10-6B278AD400EB}"/>
          </ac:spMkLst>
        </pc:spChg>
        <pc:spChg chg="add">
          <ac:chgData name="Urvashi Mehrotra" userId="41a75b72-f30a-4570-9ba1-5c58e9bc9e9d" providerId="ADAL" clId="{F680CD18-932A-41C4-B098-DAD6810874E6}" dt="2025-01-11T16:37:54.867" v="312" actId="26606"/>
          <ac:spMkLst>
            <pc:docMk/>
            <pc:sldMk cId="1992501153" sldId="288"/>
            <ac:spMk id="2057" creationId="{5FFCF544-A370-4A5D-A95F-CA6E0E7191E6}"/>
          </ac:spMkLst>
        </pc:spChg>
        <pc:spChg chg="add">
          <ac:chgData name="Urvashi Mehrotra" userId="41a75b72-f30a-4570-9ba1-5c58e9bc9e9d" providerId="ADAL" clId="{F680CD18-932A-41C4-B098-DAD6810874E6}" dt="2025-01-11T16:37:54.867" v="312" actId="26606"/>
          <ac:spMkLst>
            <pc:docMk/>
            <pc:sldMk cId="1992501153" sldId="288"/>
            <ac:spMk id="2061" creationId="{44CC594A-A820-450F-B363-C19201FCFEC6}"/>
          </ac:spMkLst>
        </pc:spChg>
        <pc:spChg chg="add">
          <ac:chgData name="Urvashi Mehrotra" userId="41a75b72-f30a-4570-9ba1-5c58e9bc9e9d" providerId="ADAL" clId="{F680CD18-932A-41C4-B098-DAD6810874E6}" dt="2025-01-11T16:37:54.867" v="312" actId="26606"/>
          <ac:spMkLst>
            <pc:docMk/>
            <pc:sldMk cId="1992501153" sldId="288"/>
            <ac:spMk id="2063" creationId="{59FAB3DA-E9ED-4574-ABCC-378BC0FF1BBC}"/>
          </ac:spMkLst>
        </pc:spChg>
        <pc:spChg chg="add">
          <ac:chgData name="Urvashi Mehrotra" userId="41a75b72-f30a-4570-9ba1-5c58e9bc9e9d" providerId="ADAL" clId="{F680CD18-932A-41C4-B098-DAD6810874E6}" dt="2025-01-11T16:37:54.867" v="312" actId="26606"/>
          <ac:spMkLst>
            <pc:docMk/>
            <pc:sldMk cId="1992501153" sldId="288"/>
            <ac:spMk id="2065" creationId="{53B8D6B0-55D6-48DC-86D8-FD95D5F118AB}"/>
          </ac:spMkLst>
        </pc:spChg>
        <pc:picChg chg="add mod">
          <ac:chgData name="Urvashi Mehrotra" userId="41a75b72-f30a-4570-9ba1-5c58e9bc9e9d" providerId="ADAL" clId="{F680CD18-932A-41C4-B098-DAD6810874E6}" dt="2025-01-12T05:52:55.555" v="3561" actId="1076"/>
          <ac:picMkLst>
            <pc:docMk/>
            <pc:sldMk cId="1992501153" sldId="288"/>
            <ac:picMk id="2" creationId="{AE2030DB-7ACB-C80E-7000-8F3A8C4C5338}"/>
          </ac:picMkLst>
        </pc:picChg>
        <pc:picChg chg="add del mod">
          <ac:chgData name="Urvashi Mehrotra" userId="41a75b72-f30a-4570-9ba1-5c58e9bc9e9d" providerId="ADAL" clId="{F680CD18-932A-41C4-B098-DAD6810874E6}" dt="2025-01-11T16:38:34.907" v="318" actId="478"/>
          <ac:picMkLst>
            <pc:docMk/>
            <pc:sldMk cId="1992501153" sldId="288"/>
            <ac:picMk id="2050" creationId="{656AC014-1A81-6EAC-032F-61349E3BF757}"/>
          </ac:picMkLst>
        </pc:picChg>
        <pc:picChg chg="add mod">
          <ac:chgData name="Urvashi Mehrotra" userId="41a75b72-f30a-4570-9ba1-5c58e9bc9e9d" providerId="ADAL" clId="{F680CD18-932A-41C4-B098-DAD6810874E6}" dt="2025-01-11T16:38:53.797" v="323" actId="14100"/>
          <ac:picMkLst>
            <pc:docMk/>
            <pc:sldMk cId="1992501153" sldId="288"/>
            <ac:picMk id="2052" creationId="{8B9D86C3-0175-57B3-DBE9-04B455AFA5B7}"/>
          </ac:picMkLst>
        </pc:picChg>
        <pc:cxnChg chg="add">
          <ac:chgData name="Urvashi Mehrotra" userId="41a75b72-f30a-4570-9ba1-5c58e9bc9e9d" providerId="ADAL" clId="{F680CD18-932A-41C4-B098-DAD6810874E6}" dt="2025-01-11T16:37:54.867" v="312" actId="26606"/>
          <ac:cxnSpMkLst>
            <pc:docMk/>
            <pc:sldMk cId="1992501153" sldId="288"/>
            <ac:cxnSpMk id="2059" creationId="{6EEB3B97-A638-498B-8083-54191CE71E01}"/>
          </ac:cxnSpMkLst>
        </pc:cxnChg>
      </pc:sldChg>
      <pc:sldChg chg="addSp delSp modSp new mod">
        <pc:chgData name="Urvashi Mehrotra" userId="41a75b72-f30a-4570-9ba1-5c58e9bc9e9d" providerId="ADAL" clId="{F680CD18-932A-41C4-B098-DAD6810874E6}" dt="2025-01-12T05:53:55.779" v="3577" actId="1076"/>
        <pc:sldMkLst>
          <pc:docMk/>
          <pc:sldMk cId="2634387700" sldId="289"/>
        </pc:sldMkLst>
        <pc:spChg chg="add mod">
          <ac:chgData name="Urvashi Mehrotra" userId="41a75b72-f30a-4570-9ba1-5c58e9bc9e9d" providerId="ADAL" clId="{F680CD18-932A-41C4-B098-DAD6810874E6}" dt="2025-01-12T05:23:18.822" v="2123" actId="1076"/>
          <ac:spMkLst>
            <pc:docMk/>
            <pc:sldMk cId="2634387700" sldId="289"/>
            <ac:spMk id="4" creationId="{CAF0BB72-90FC-2AE3-B0FE-4BC8B48704A4}"/>
          </ac:spMkLst>
        </pc:spChg>
        <pc:spChg chg="add mod">
          <ac:chgData name="Urvashi Mehrotra" userId="41a75b72-f30a-4570-9ba1-5c58e9bc9e9d" providerId="ADAL" clId="{F680CD18-932A-41C4-B098-DAD6810874E6}" dt="2025-01-12T05:23:12.324" v="2122" actId="1076"/>
          <ac:spMkLst>
            <pc:docMk/>
            <pc:sldMk cId="2634387700" sldId="289"/>
            <ac:spMk id="5" creationId="{F2D21271-B5CB-2F38-E3B5-73470A73B2CE}"/>
          </ac:spMkLst>
        </pc:spChg>
        <pc:spChg chg="add mod">
          <ac:chgData name="Urvashi Mehrotra" userId="41a75b72-f30a-4570-9ba1-5c58e9bc9e9d" providerId="ADAL" clId="{F680CD18-932A-41C4-B098-DAD6810874E6}" dt="2025-01-12T05:24:20.961" v="2133"/>
          <ac:spMkLst>
            <pc:docMk/>
            <pc:sldMk cId="2634387700" sldId="289"/>
            <ac:spMk id="9" creationId="{E9C1CBAB-0944-BA37-B9E0-0CB1644203AC}"/>
          </ac:spMkLst>
        </pc:spChg>
        <pc:spChg chg="add mod">
          <ac:chgData name="Urvashi Mehrotra" userId="41a75b72-f30a-4570-9ba1-5c58e9bc9e9d" providerId="ADAL" clId="{F680CD18-932A-41C4-B098-DAD6810874E6}" dt="2025-01-12T05:26:09.556" v="2263" actId="20577"/>
          <ac:spMkLst>
            <pc:docMk/>
            <pc:sldMk cId="2634387700" sldId="289"/>
            <ac:spMk id="10" creationId="{D8F55A89-DE1E-CD9B-F5C5-2E78292C8C03}"/>
          </ac:spMkLst>
        </pc:spChg>
        <pc:spChg chg="add del mod">
          <ac:chgData name="Urvashi Mehrotra" userId="41a75b72-f30a-4570-9ba1-5c58e9bc9e9d" providerId="ADAL" clId="{F680CD18-932A-41C4-B098-DAD6810874E6}" dt="2025-01-12T05:25:25.508" v="2257" actId="11529"/>
          <ac:spMkLst>
            <pc:docMk/>
            <pc:sldMk cId="2634387700" sldId="289"/>
            <ac:spMk id="11" creationId="{575A05A1-D6F2-AA28-3346-6DABAA9E1727}"/>
          </ac:spMkLst>
        </pc:spChg>
        <pc:picChg chg="add mod modCrop">
          <ac:chgData name="Urvashi Mehrotra" userId="41a75b72-f30a-4570-9ba1-5c58e9bc9e9d" providerId="ADAL" clId="{F680CD18-932A-41C4-B098-DAD6810874E6}" dt="2025-01-12T05:24:05.094" v="2130" actId="1582"/>
          <ac:picMkLst>
            <pc:docMk/>
            <pc:sldMk cId="2634387700" sldId="289"/>
            <ac:picMk id="3" creationId="{BA6E8108-8DF6-6C3F-6490-1C9C94E61A3D}"/>
          </ac:picMkLst>
        </pc:picChg>
        <pc:picChg chg="add del mod">
          <ac:chgData name="Urvashi Mehrotra" userId="41a75b72-f30a-4570-9ba1-5c58e9bc9e9d" providerId="ADAL" clId="{F680CD18-932A-41C4-B098-DAD6810874E6}" dt="2025-01-12T05:22:02.259" v="2109" actId="21"/>
          <ac:picMkLst>
            <pc:docMk/>
            <pc:sldMk cId="2634387700" sldId="289"/>
            <ac:picMk id="6" creationId="{530DD71B-48C9-EF45-3E93-40F0414AFB5D}"/>
          </ac:picMkLst>
        </pc:picChg>
        <pc:picChg chg="add mod modCrop">
          <ac:chgData name="Urvashi Mehrotra" userId="41a75b72-f30a-4570-9ba1-5c58e9bc9e9d" providerId="ADAL" clId="{F680CD18-932A-41C4-B098-DAD6810874E6}" dt="2025-01-12T05:24:10.716" v="2132" actId="1582"/>
          <ac:picMkLst>
            <pc:docMk/>
            <pc:sldMk cId="2634387700" sldId="289"/>
            <ac:picMk id="8" creationId="{9DD2CE34-09CF-D5E5-BD43-F33616BEA2BD}"/>
          </ac:picMkLst>
        </pc:picChg>
        <pc:picChg chg="add mod">
          <ac:chgData name="Urvashi Mehrotra" userId="41a75b72-f30a-4570-9ba1-5c58e9bc9e9d" providerId="ADAL" clId="{F680CD18-932A-41C4-B098-DAD6810874E6}" dt="2025-01-12T05:53:55.779" v="3577" actId="1076"/>
          <ac:picMkLst>
            <pc:docMk/>
            <pc:sldMk cId="2634387700" sldId="289"/>
            <ac:picMk id="14" creationId="{23718153-B381-BC5B-4DF8-28C83144C454}"/>
          </ac:picMkLst>
        </pc:picChg>
        <pc:cxnChg chg="add mod">
          <ac:chgData name="Urvashi Mehrotra" userId="41a75b72-f30a-4570-9ba1-5c58e9bc9e9d" providerId="ADAL" clId="{F680CD18-932A-41C4-B098-DAD6810874E6}" dt="2025-01-12T05:26:04.761" v="2261" actId="1076"/>
          <ac:cxnSpMkLst>
            <pc:docMk/>
            <pc:sldMk cId="2634387700" sldId="289"/>
            <ac:cxnSpMk id="13" creationId="{9DAB6673-3EF8-2510-CAD9-553DC5784E66}"/>
          </ac:cxnSpMkLst>
        </pc:cxnChg>
      </pc:sldChg>
      <pc:sldChg chg="addSp delSp new del mod">
        <pc:chgData name="Urvashi Mehrotra" userId="41a75b72-f30a-4570-9ba1-5c58e9bc9e9d" providerId="ADAL" clId="{F680CD18-932A-41C4-B098-DAD6810874E6}" dt="2025-01-11T17:13:02.891" v="680" actId="2696"/>
        <pc:sldMkLst>
          <pc:docMk/>
          <pc:sldMk cId="3838421401" sldId="289"/>
        </pc:sldMkLst>
        <pc:picChg chg="add del">
          <ac:chgData name="Urvashi Mehrotra" userId="41a75b72-f30a-4570-9ba1-5c58e9bc9e9d" providerId="ADAL" clId="{F680CD18-932A-41C4-B098-DAD6810874E6}" dt="2025-01-11T17:12:11.816" v="670" actId="478"/>
          <ac:picMkLst>
            <pc:docMk/>
            <pc:sldMk cId="3838421401" sldId="289"/>
            <ac:picMk id="3" creationId="{C2312F5A-0841-D315-1A4C-B04913AFF113}"/>
          </ac:picMkLst>
        </pc:picChg>
      </pc:sldChg>
      <pc:sldChg chg="addSp delSp modSp new mod setBg">
        <pc:chgData name="Urvashi Mehrotra" userId="41a75b72-f30a-4570-9ba1-5c58e9bc9e9d" providerId="ADAL" clId="{F680CD18-932A-41C4-B098-DAD6810874E6}" dt="2025-01-12T05:54:02.346" v="3579" actId="1076"/>
        <pc:sldMkLst>
          <pc:docMk/>
          <pc:sldMk cId="455890173" sldId="290"/>
        </pc:sldMkLst>
        <pc:spChg chg="add mod">
          <ac:chgData name="Urvashi Mehrotra" userId="41a75b72-f30a-4570-9ba1-5c58e9bc9e9d" providerId="ADAL" clId="{F680CD18-932A-41C4-B098-DAD6810874E6}" dt="2025-01-12T05:33:03.975" v="2328" actId="14100"/>
          <ac:spMkLst>
            <pc:docMk/>
            <pc:sldMk cId="455890173" sldId="290"/>
            <ac:spMk id="7" creationId="{6C35E897-15A6-EB36-426B-6B412EF094BF}"/>
          </ac:spMkLst>
        </pc:spChg>
        <pc:spChg chg="add mod">
          <ac:chgData name="Urvashi Mehrotra" userId="41a75b72-f30a-4570-9ba1-5c58e9bc9e9d" providerId="ADAL" clId="{F680CD18-932A-41C4-B098-DAD6810874E6}" dt="2025-01-12T05:35:46.500" v="2577" actId="1582"/>
          <ac:spMkLst>
            <pc:docMk/>
            <pc:sldMk cId="455890173" sldId="290"/>
            <ac:spMk id="8" creationId="{077F6742-1393-2A73-BE8F-5702B9E2D03B}"/>
          </ac:spMkLst>
        </pc:spChg>
        <pc:spChg chg="add mod">
          <ac:chgData name="Urvashi Mehrotra" userId="41a75b72-f30a-4570-9ba1-5c58e9bc9e9d" providerId="ADAL" clId="{F680CD18-932A-41C4-B098-DAD6810874E6}" dt="2025-01-12T05:34:11.092" v="2378" actId="1076"/>
          <ac:spMkLst>
            <pc:docMk/>
            <pc:sldMk cId="455890173" sldId="290"/>
            <ac:spMk id="9" creationId="{D9584F21-380F-DE11-880B-F824DC2D298C}"/>
          </ac:spMkLst>
        </pc:spChg>
        <pc:spChg chg="add mod">
          <ac:chgData name="Urvashi Mehrotra" userId="41a75b72-f30a-4570-9ba1-5c58e9bc9e9d" providerId="ADAL" clId="{F680CD18-932A-41C4-B098-DAD6810874E6}" dt="2025-01-12T05:35:51.221" v="2578" actId="1582"/>
          <ac:spMkLst>
            <pc:docMk/>
            <pc:sldMk cId="455890173" sldId="290"/>
            <ac:spMk id="10" creationId="{A84430A5-557C-FE23-97E7-004CC3CF301B}"/>
          </ac:spMkLst>
        </pc:spChg>
        <pc:spChg chg="add mod">
          <ac:chgData name="Urvashi Mehrotra" userId="41a75b72-f30a-4570-9ba1-5c58e9bc9e9d" providerId="ADAL" clId="{F680CD18-932A-41C4-B098-DAD6810874E6}" dt="2025-01-12T05:34:59.345" v="2458" actId="1076"/>
          <ac:spMkLst>
            <pc:docMk/>
            <pc:sldMk cId="455890173" sldId="290"/>
            <ac:spMk id="12" creationId="{1CF6EF32-8D16-88AC-2AA4-0F4E5E26B80D}"/>
          </ac:spMkLst>
        </pc:spChg>
        <pc:spChg chg="add mod">
          <ac:chgData name="Urvashi Mehrotra" userId="41a75b72-f30a-4570-9ba1-5c58e9bc9e9d" providerId="ADAL" clId="{F680CD18-932A-41C4-B098-DAD6810874E6}" dt="2025-01-12T05:35:56.869" v="2579" actId="1582"/>
          <ac:spMkLst>
            <pc:docMk/>
            <pc:sldMk cId="455890173" sldId="290"/>
            <ac:spMk id="14" creationId="{9A468B8D-EDC6-A93F-C111-71E2C615F9DB}"/>
          </ac:spMkLst>
        </pc:spChg>
        <pc:spChg chg="add del">
          <ac:chgData name="Urvashi Mehrotra" userId="41a75b72-f30a-4570-9ba1-5c58e9bc9e9d" providerId="ADAL" clId="{F680CD18-932A-41C4-B098-DAD6810874E6}" dt="2025-01-12T05:31:00.259" v="2302" actId="26606"/>
          <ac:spMkLst>
            <pc:docMk/>
            <pc:sldMk cId="455890173" sldId="290"/>
            <ac:spMk id="15" creationId="{CFE55B3F-4634-4A41-B146-E6251581E807}"/>
          </ac:spMkLst>
        </pc:spChg>
        <pc:spChg chg="add del">
          <ac:chgData name="Urvashi Mehrotra" userId="41a75b72-f30a-4570-9ba1-5c58e9bc9e9d" providerId="ADAL" clId="{F680CD18-932A-41C4-B098-DAD6810874E6}" dt="2025-01-12T05:31:00.259" v="2302" actId="26606"/>
          <ac:spMkLst>
            <pc:docMk/>
            <pc:sldMk cId="455890173" sldId="290"/>
            <ac:spMk id="16" creationId="{5CD271E5-55BF-4266-A3A7-CFCC30518840}"/>
          </ac:spMkLst>
        </pc:spChg>
        <pc:picChg chg="add mod modCrop">
          <ac:chgData name="Urvashi Mehrotra" userId="41a75b72-f30a-4570-9ba1-5c58e9bc9e9d" providerId="ADAL" clId="{F680CD18-932A-41C4-B098-DAD6810874E6}" dt="2025-01-12T05:31:48.045" v="2316" actId="14100"/>
          <ac:picMkLst>
            <pc:docMk/>
            <pc:sldMk cId="455890173" sldId="290"/>
            <ac:picMk id="3" creationId="{23D4518D-C135-05ED-17C5-D7203B41FBAB}"/>
          </ac:picMkLst>
        </pc:picChg>
        <pc:picChg chg="add mod modCrop">
          <ac:chgData name="Urvashi Mehrotra" userId="41a75b72-f30a-4570-9ba1-5c58e9bc9e9d" providerId="ADAL" clId="{F680CD18-932A-41C4-B098-DAD6810874E6}" dt="2025-01-12T05:32:27.673" v="2324" actId="14100"/>
          <ac:picMkLst>
            <pc:docMk/>
            <pc:sldMk cId="455890173" sldId="290"/>
            <ac:picMk id="5" creationId="{F61F3018-B91F-C1CD-8193-58660D34CA5A}"/>
          </ac:picMkLst>
        </pc:picChg>
        <pc:picChg chg="add mod ord">
          <ac:chgData name="Urvashi Mehrotra" userId="41a75b72-f30a-4570-9ba1-5c58e9bc9e9d" providerId="ADAL" clId="{F680CD18-932A-41C4-B098-DAD6810874E6}" dt="2025-01-12T05:32:09.337" v="2320" actId="14100"/>
          <ac:picMkLst>
            <pc:docMk/>
            <pc:sldMk cId="455890173" sldId="290"/>
            <ac:picMk id="6" creationId="{530DD71B-48C9-EF45-3E93-40F0414AFB5D}"/>
          </ac:picMkLst>
        </pc:picChg>
        <pc:picChg chg="add mod">
          <ac:chgData name="Urvashi Mehrotra" userId="41a75b72-f30a-4570-9ba1-5c58e9bc9e9d" providerId="ADAL" clId="{F680CD18-932A-41C4-B098-DAD6810874E6}" dt="2025-01-12T05:54:02.346" v="3579" actId="1076"/>
          <ac:picMkLst>
            <pc:docMk/>
            <pc:sldMk cId="455890173" sldId="290"/>
            <ac:picMk id="17" creationId="{138CE9CC-FB49-C882-67F6-AF7D886C4C37}"/>
          </ac:picMkLst>
        </pc:picChg>
        <pc:cxnChg chg="add del">
          <ac:chgData name="Urvashi Mehrotra" userId="41a75b72-f30a-4570-9ba1-5c58e9bc9e9d" providerId="ADAL" clId="{F680CD18-932A-41C4-B098-DAD6810874E6}" dt="2025-01-12T05:30:48.275" v="2296" actId="26606"/>
          <ac:cxnSpMkLst>
            <pc:docMk/>
            <pc:sldMk cId="455890173" sldId="290"/>
            <ac:cxnSpMk id="11" creationId="{DCD67800-37AC-4E14-89B0-F79DCB3FB86D}"/>
          </ac:cxnSpMkLst>
        </pc:cxnChg>
        <pc:cxnChg chg="add del">
          <ac:chgData name="Urvashi Mehrotra" userId="41a75b72-f30a-4570-9ba1-5c58e9bc9e9d" providerId="ADAL" clId="{F680CD18-932A-41C4-B098-DAD6810874E6}" dt="2025-01-12T05:30:48.275" v="2296" actId="26606"/>
          <ac:cxnSpMkLst>
            <pc:docMk/>
            <pc:sldMk cId="455890173" sldId="290"/>
            <ac:cxnSpMk id="13" creationId="{20F1788F-A5AE-4188-8274-F7F2E3833ECD}"/>
          </ac:cxnSpMkLst>
        </pc:cxnChg>
      </pc:sldChg>
      <pc:sldChg chg="addSp modSp new mod">
        <pc:chgData name="Urvashi Mehrotra" userId="41a75b72-f30a-4570-9ba1-5c58e9bc9e9d" providerId="ADAL" clId="{F680CD18-932A-41C4-B098-DAD6810874E6}" dt="2025-01-12T05:54:46.262" v="3591" actId="1076"/>
        <pc:sldMkLst>
          <pc:docMk/>
          <pc:sldMk cId="2602488" sldId="291"/>
        </pc:sldMkLst>
        <pc:spChg chg="add mod">
          <ac:chgData name="Urvashi Mehrotra" userId="41a75b72-f30a-4570-9ba1-5c58e9bc9e9d" providerId="ADAL" clId="{F680CD18-932A-41C4-B098-DAD6810874E6}" dt="2025-01-12T05:50:55.317" v="3554" actId="1076"/>
          <ac:spMkLst>
            <pc:docMk/>
            <pc:sldMk cId="2602488" sldId="291"/>
            <ac:spMk id="2" creationId="{22F55AE6-818F-1359-DFC9-095BFA60800E}"/>
          </ac:spMkLst>
        </pc:spChg>
        <pc:picChg chg="add mod">
          <ac:chgData name="Urvashi Mehrotra" userId="41a75b72-f30a-4570-9ba1-5c58e9bc9e9d" providerId="ADAL" clId="{F680CD18-932A-41C4-B098-DAD6810874E6}" dt="2025-01-12T05:54:46.262" v="3591" actId="1076"/>
          <ac:picMkLst>
            <pc:docMk/>
            <pc:sldMk cId="2602488" sldId="291"/>
            <ac:picMk id="3" creationId="{C32B8081-08DD-AB48-BBE1-4BADAD7DA77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D83F5-27F0-44F8-8FFB-70E6CB259A2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53415-BEED-4A95-AF51-DA07F86CB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Case Study- Type 2 Hypervisor</a:t>
          </a:r>
          <a:br>
            <a:rPr lang="en-US" b="1" dirty="0"/>
          </a:br>
          <a:r>
            <a:rPr lang="en-US" b="1" dirty="0"/>
            <a:t>Section – B</a:t>
          </a:r>
          <a:endParaRPr lang="en-US" dirty="0"/>
        </a:p>
      </dgm:t>
    </dgm:pt>
    <dgm:pt modelId="{E1F40965-F76C-4D52-85A6-AB3802CF0976}" type="parTrans" cxnId="{F56D3662-7810-411E-9E69-35AD10CFAB56}">
      <dgm:prSet/>
      <dgm:spPr/>
      <dgm:t>
        <a:bodyPr/>
        <a:lstStyle/>
        <a:p>
          <a:endParaRPr lang="en-US"/>
        </a:p>
      </dgm:t>
    </dgm:pt>
    <dgm:pt modelId="{846939A0-F92B-4510-8462-A92E17588421}" type="sibTrans" cxnId="{F56D3662-7810-411E-9E69-35AD10CFAB56}">
      <dgm:prSet/>
      <dgm:spPr/>
      <dgm:t>
        <a:bodyPr/>
        <a:lstStyle/>
        <a:p>
          <a:endParaRPr lang="en-US"/>
        </a:p>
      </dgm:t>
    </dgm:pt>
    <dgm:pt modelId="{B0C7F7C0-2DC8-45A5-8510-EC16344B3B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Group no – 6</a:t>
          </a:r>
          <a:br>
            <a:rPr lang="en-US" b="1"/>
          </a:br>
          <a:r>
            <a:rPr lang="en-US" b="1"/>
            <a:t>Vanshika, Siddhartha</a:t>
          </a:r>
          <a:br>
            <a:rPr lang="en-US" b="1"/>
          </a:br>
          <a:r>
            <a:rPr lang="en-US" b="1"/>
            <a:t>Urvashi, rashmita</a:t>
          </a:r>
          <a:endParaRPr lang="en-US"/>
        </a:p>
      </dgm:t>
    </dgm:pt>
    <dgm:pt modelId="{636E2216-B558-4A27-A50F-DE6736B742ED}" type="parTrans" cxnId="{24CB35FF-7103-4CD8-B394-D6ABEA69B654}">
      <dgm:prSet/>
      <dgm:spPr/>
      <dgm:t>
        <a:bodyPr/>
        <a:lstStyle/>
        <a:p>
          <a:endParaRPr lang="en-US"/>
        </a:p>
      </dgm:t>
    </dgm:pt>
    <dgm:pt modelId="{EC1371B2-0D8F-441A-A1CD-8FCE59683201}" type="sibTrans" cxnId="{24CB35FF-7103-4CD8-B394-D6ABEA69B654}">
      <dgm:prSet/>
      <dgm:spPr/>
      <dgm:t>
        <a:bodyPr/>
        <a:lstStyle/>
        <a:p>
          <a:endParaRPr lang="en-US"/>
        </a:p>
      </dgm:t>
    </dgm:pt>
    <dgm:pt modelId="{993B2AFB-B393-4AD6-8B62-67FE5269D20B}" type="pres">
      <dgm:prSet presAssocID="{F86D83F5-27F0-44F8-8FFB-70E6CB259A22}" presName="root" presStyleCnt="0">
        <dgm:presLayoutVars>
          <dgm:dir/>
          <dgm:resizeHandles val="exact"/>
        </dgm:presLayoutVars>
      </dgm:prSet>
      <dgm:spPr/>
    </dgm:pt>
    <dgm:pt modelId="{D450645E-4154-4300-8E8A-1AC0AF653E7B}" type="pres">
      <dgm:prSet presAssocID="{62D53415-BEED-4A95-AF51-DA07F86CB765}" presName="compNode" presStyleCnt="0"/>
      <dgm:spPr/>
    </dgm:pt>
    <dgm:pt modelId="{9C0FF18B-57C5-4194-95B5-4284DB597687}" type="pres">
      <dgm:prSet presAssocID="{62D53415-BEED-4A95-AF51-DA07F86CB765}" presName="bgRect" presStyleLbl="bgShp" presStyleIdx="0" presStyleCnt="2"/>
      <dgm:spPr/>
    </dgm:pt>
    <dgm:pt modelId="{52687A7F-ABFD-4993-B94A-C8DC64676C51}" type="pres">
      <dgm:prSet presAssocID="{62D53415-BEED-4A95-AF51-DA07F86CB7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A7F7950-97BA-45DD-AADB-824882AE0124}" type="pres">
      <dgm:prSet presAssocID="{62D53415-BEED-4A95-AF51-DA07F86CB765}" presName="spaceRect" presStyleCnt="0"/>
      <dgm:spPr/>
    </dgm:pt>
    <dgm:pt modelId="{1C37EF33-B29C-4D0E-97F8-A6A0AA17225A}" type="pres">
      <dgm:prSet presAssocID="{62D53415-BEED-4A95-AF51-DA07F86CB765}" presName="parTx" presStyleLbl="revTx" presStyleIdx="0" presStyleCnt="2">
        <dgm:presLayoutVars>
          <dgm:chMax val="0"/>
          <dgm:chPref val="0"/>
        </dgm:presLayoutVars>
      </dgm:prSet>
      <dgm:spPr/>
    </dgm:pt>
    <dgm:pt modelId="{5D439F0F-42CC-4BB3-9BD6-C5AB33671896}" type="pres">
      <dgm:prSet presAssocID="{846939A0-F92B-4510-8462-A92E17588421}" presName="sibTrans" presStyleCnt="0"/>
      <dgm:spPr/>
    </dgm:pt>
    <dgm:pt modelId="{0C78A3BB-1254-4D7F-AC02-BAC0E9F8B722}" type="pres">
      <dgm:prSet presAssocID="{B0C7F7C0-2DC8-45A5-8510-EC16344B3B91}" presName="compNode" presStyleCnt="0"/>
      <dgm:spPr/>
    </dgm:pt>
    <dgm:pt modelId="{9F24041A-1D75-418D-97AD-0450E03160C4}" type="pres">
      <dgm:prSet presAssocID="{B0C7F7C0-2DC8-45A5-8510-EC16344B3B91}" presName="bgRect" presStyleLbl="bgShp" presStyleIdx="1" presStyleCnt="2"/>
      <dgm:spPr/>
    </dgm:pt>
    <dgm:pt modelId="{791401B5-3C17-4863-874C-C172F2597D90}" type="pres">
      <dgm:prSet presAssocID="{B0C7F7C0-2DC8-45A5-8510-EC16344B3B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F4673F5C-DB8E-4AA7-8DC5-4DA4BE28830E}" type="pres">
      <dgm:prSet presAssocID="{B0C7F7C0-2DC8-45A5-8510-EC16344B3B91}" presName="spaceRect" presStyleCnt="0"/>
      <dgm:spPr/>
    </dgm:pt>
    <dgm:pt modelId="{6CBF237E-B091-4F84-B1DA-9C56350A1F31}" type="pres">
      <dgm:prSet presAssocID="{B0C7F7C0-2DC8-45A5-8510-EC16344B3B9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56D3662-7810-411E-9E69-35AD10CFAB56}" srcId="{F86D83F5-27F0-44F8-8FFB-70E6CB259A22}" destId="{62D53415-BEED-4A95-AF51-DA07F86CB765}" srcOrd="0" destOrd="0" parTransId="{E1F40965-F76C-4D52-85A6-AB3802CF0976}" sibTransId="{846939A0-F92B-4510-8462-A92E17588421}"/>
    <dgm:cxn modelId="{30466F73-33C3-4EAE-A2BB-E0B710DB8A3F}" type="presOf" srcId="{62D53415-BEED-4A95-AF51-DA07F86CB765}" destId="{1C37EF33-B29C-4D0E-97F8-A6A0AA17225A}" srcOrd="0" destOrd="0" presId="urn:microsoft.com/office/officeart/2018/2/layout/IconVerticalSolidList"/>
    <dgm:cxn modelId="{52BC70BA-879E-45B0-865D-192DA5CF4DC1}" type="presOf" srcId="{F86D83F5-27F0-44F8-8FFB-70E6CB259A22}" destId="{993B2AFB-B393-4AD6-8B62-67FE5269D20B}" srcOrd="0" destOrd="0" presId="urn:microsoft.com/office/officeart/2018/2/layout/IconVerticalSolidList"/>
    <dgm:cxn modelId="{37871FC2-C043-4EB0-BFE4-A6BF48F5B5B1}" type="presOf" srcId="{B0C7F7C0-2DC8-45A5-8510-EC16344B3B91}" destId="{6CBF237E-B091-4F84-B1DA-9C56350A1F31}" srcOrd="0" destOrd="0" presId="urn:microsoft.com/office/officeart/2018/2/layout/IconVerticalSolidList"/>
    <dgm:cxn modelId="{24CB35FF-7103-4CD8-B394-D6ABEA69B654}" srcId="{F86D83F5-27F0-44F8-8FFB-70E6CB259A22}" destId="{B0C7F7C0-2DC8-45A5-8510-EC16344B3B91}" srcOrd="1" destOrd="0" parTransId="{636E2216-B558-4A27-A50F-DE6736B742ED}" sibTransId="{EC1371B2-0D8F-441A-A1CD-8FCE59683201}"/>
    <dgm:cxn modelId="{6F41A408-F937-459E-845E-97F9AF60AAAC}" type="presParOf" srcId="{993B2AFB-B393-4AD6-8B62-67FE5269D20B}" destId="{D450645E-4154-4300-8E8A-1AC0AF653E7B}" srcOrd="0" destOrd="0" presId="urn:microsoft.com/office/officeart/2018/2/layout/IconVerticalSolidList"/>
    <dgm:cxn modelId="{916CA847-3983-4258-BD6D-12B5EE9966F2}" type="presParOf" srcId="{D450645E-4154-4300-8E8A-1AC0AF653E7B}" destId="{9C0FF18B-57C5-4194-95B5-4284DB597687}" srcOrd="0" destOrd="0" presId="urn:microsoft.com/office/officeart/2018/2/layout/IconVerticalSolidList"/>
    <dgm:cxn modelId="{3FEC06B7-5146-4A32-B9AC-91C576EFFA4B}" type="presParOf" srcId="{D450645E-4154-4300-8E8A-1AC0AF653E7B}" destId="{52687A7F-ABFD-4993-B94A-C8DC64676C51}" srcOrd="1" destOrd="0" presId="urn:microsoft.com/office/officeart/2018/2/layout/IconVerticalSolidList"/>
    <dgm:cxn modelId="{25887E0F-65BC-418D-AE1B-DF3A8D63CCCD}" type="presParOf" srcId="{D450645E-4154-4300-8E8A-1AC0AF653E7B}" destId="{EA7F7950-97BA-45DD-AADB-824882AE0124}" srcOrd="2" destOrd="0" presId="urn:microsoft.com/office/officeart/2018/2/layout/IconVerticalSolidList"/>
    <dgm:cxn modelId="{DB1C8E85-3BFF-49E8-B58F-B9AC5A4C791B}" type="presParOf" srcId="{D450645E-4154-4300-8E8A-1AC0AF653E7B}" destId="{1C37EF33-B29C-4D0E-97F8-A6A0AA17225A}" srcOrd="3" destOrd="0" presId="urn:microsoft.com/office/officeart/2018/2/layout/IconVerticalSolidList"/>
    <dgm:cxn modelId="{DB9EE4AE-2CC9-47FD-9113-65A0351759CA}" type="presParOf" srcId="{993B2AFB-B393-4AD6-8B62-67FE5269D20B}" destId="{5D439F0F-42CC-4BB3-9BD6-C5AB33671896}" srcOrd="1" destOrd="0" presId="urn:microsoft.com/office/officeart/2018/2/layout/IconVerticalSolidList"/>
    <dgm:cxn modelId="{3FEC38C8-0A42-4138-93BC-8C63986D8CDA}" type="presParOf" srcId="{993B2AFB-B393-4AD6-8B62-67FE5269D20B}" destId="{0C78A3BB-1254-4D7F-AC02-BAC0E9F8B722}" srcOrd="2" destOrd="0" presId="urn:microsoft.com/office/officeart/2018/2/layout/IconVerticalSolidList"/>
    <dgm:cxn modelId="{23D3EBD1-EBB8-4E3B-A4FD-2FD57376D744}" type="presParOf" srcId="{0C78A3BB-1254-4D7F-AC02-BAC0E9F8B722}" destId="{9F24041A-1D75-418D-97AD-0450E03160C4}" srcOrd="0" destOrd="0" presId="urn:microsoft.com/office/officeart/2018/2/layout/IconVerticalSolidList"/>
    <dgm:cxn modelId="{EFAC6C51-E1A0-4016-B60C-B0D90D757DC6}" type="presParOf" srcId="{0C78A3BB-1254-4D7F-AC02-BAC0E9F8B722}" destId="{791401B5-3C17-4863-874C-C172F2597D90}" srcOrd="1" destOrd="0" presId="urn:microsoft.com/office/officeart/2018/2/layout/IconVerticalSolidList"/>
    <dgm:cxn modelId="{16EF52C8-6395-4D07-99B6-A9AF0EEADBD2}" type="presParOf" srcId="{0C78A3BB-1254-4D7F-AC02-BAC0E9F8B722}" destId="{F4673F5C-DB8E-4AA7-8DC5-4DA4BE28830E}" srcOrd="2" destOrd="0" presId="urn:microsoft.com/office/officeart/2018/2/layout/IconVerticalSolidList"/>
    <dgm:cxn modelId="{E5D6639F-DAEB-40E4-8E84-24B411F58080}" type="presParOf" srcId="{0C78A3BB-1254-4D7F-AC02-BAC0E9F8B722}" destId="{6CBF237E-B091-4F84-B1DA-9C56350A1F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F18B-57C5-4194-95B5-4284DB597687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87A7F-ABFD-4993-B94A-C8DC64676C51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7EF33-B29C-4D0E-97F8-A6A0AA17225A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Case Study- Type 2 Hypervisor</a:t>
          </a:r>
          <a:br>
            <a:rPr lang="en-US" sz="2500" b="1" kern="1200" dirty="0"/>
          </a:br>
          <a:r>
            <a:rPr lang="en-US" sz="2500" b="1" kern="1200" dirty="0"/>
            <a:t>Section – B</a:t>
          </a:r>
          <a:endParaRPr lang="en-US" sz="2500" kern="1200" dirty="0"/>
        </a:p>
      </dsp:txBody>
      <dsp:txXfrm>
        <a:off x="1957694" y="918110"/>
        <a:ext cx="4839980" cy="1694973"/>
      </dsp:txXfrm>
    </dsp:sp>
    <dsp:sp modelId="{9F24041A-1D75-418D-97AD-0450E03160C4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401B5-3C17-4863-874C-C172F2597D90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F237E-B091-4F84-B1DA-9C56350A1F31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Group no – 6</a:t>
          </a:r>
          <a:br>
            <a:rPr lang="en-US" sz="2500" b="1" kern="1200"/>
          </a:br>
          <a:r>
            <a:rPr lang="en-US" sz="2500" b="1" kern="1200"/>
            <a:t>Vanshika, Siddhartha</a:t>
          </a:r>
          <a:br>
            <a:rPr lang="en-US" sz="2500" b="1" kern="1200"/>
          </a:br>
          <a:r>
            <a:rPr lang="en-US" sz="2500" b="1" kern="1200"/>
            <a:t>Urvashi, rashmita</a:t>
          </a:r>
          <a:endParaRPr lang="en-US" sz="2500" kern="1200"/>
        </a:p>
      </dsp:txBody>
      <dsp:txXfrm>
        <a:off x="1957694" y="3036827"/>
        <a:ext cx="4839980" cy="1694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82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64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4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9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70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88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1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29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13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15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673903-F4DF-4BAF-AFD6-0DF5F82AB15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18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32BA312-B387-9445-28FC-14DCE7EC0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07899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DA9E790B-006E-DD12-0C27-E6958008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164561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4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E5D1AD-EC5F-A191-B91D-D6FA9826C0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" y="174165"/>
            <a:ext cx="5631553" cy="3463771"/>
          </a:xfrm>
          <a:ln w="28575">
            <a:solidFill>
              <a:schemeClr val="tx1"/>
            </a:solidFill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963673A-AE6F-1B9C-7742-243FAF3A37D6}"/>
              </a:ext>
            </a:extLst>
          </p:cNvPr>
          <p:cNvSpPr/>
          <p:nvPr/>
        </p:nvSpPr>
        <p:spPr>
          <a:xfrm>
            <a:off x="5801031" y="1798004"/>
            <a:ext cx="1228618" cy="4621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47B0A-5A90-0849-40F7-B9B483B7B714}"/>
              </a:ext>
            </a:extLst>
          </p:cNvPr>
          <p:cNvSpPr txBox="1"/>
          <p:nvPr/>
        </p:nvSpPr>
        <p:spPr>
          <a:xfrm>
            <a:off x="7108307" y="1567397"/>
            <a:ext cx="2301164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Now we must add ubuntu so Click on settings.</a:t>
            </a:r>
            <a:endParaRPr lang="en-IN" dirty="0"/>
          </a:p>
        </p:txBody>
      </p:sp>
      <p:pic>
        <p:nvPicPr>
          <p:cNvPr id="7" name="Picture 6" descr="A computer screen with a blue and white box&#10;&#10;Description automatically generated">
            <a:extLst>
              <a:ext uri="{FF2B5EF4-FFF2-40B4-BE49-F238E27FC236}">
                <a16:creationId xmlns:a16="http://schemas.microsoft.com/office/drawing/2014/main" id="{37895E5E-AEA7-69B7-1315-1EC2EDAA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399" r="2176" b="5768"/>
          <a:stretch/>
        </p:blipFill>
        <p:spPr>
          <a:xfrm>
            <a:off x="6489290" y="2831690"/>
            <a:ext cx="5385748" cy="33754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3563169-64A0-1B8B-FF68-8A5773BFC3B0}"/>
              </a:ext>
            </a:extLst>
          </p:cNvPr>
          <p:cNvSpPr/>
          <p:nvPr/>
        </p:nvSpPr>
        <p:spPr>
          <a:xfrm>
            <a:off x="5191017" y="4799659"/>
            <a:ext cx="1224323" cy="462116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B329C-9B2E-3475-DA77-35974E0A0103}"/>
              </a:ext>
            </a:extLst>
          </p:cNvPr>
          <p:cNvSpPr txBox="1"/>
          <p:nvPr/>
        </p:nvSpPr>
        <p:spPr>
          <a:xfrm>
            <a:off x="3126658" y="4511754"/>
            <a:ext cx="1990409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Go to Storage, here we can see that it is showing empty.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F7B922-D950-03C1-B7B2-66CF0C90D4A0}"/>
              </a:ext>
            </a:extLst>
          </p:cNvPr>
          <p:cNvCxnSpPr>
            <a:cxnSpLocks/>
          </p:cNvCxnSpPr>
          <p:nvPr/>
        </p:nvCxnSpPr>
        <p:spPr>
          <a:xfrm flipV="1">
            <a:off x="11651226" y="2399071"/>
            <a:ext cx="0" cy="138081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5D1A8F-1F4F-68AF-E18E-1D8BEDD1B826}"/>
              </a:ext>
            </a:extLst>
          </p:cNvPr>
          <p:cNvSpPr txBox="1"/>
          <p:nvPr/>
        </p:nvSpPr>
        <p:spPr>
          <a:xfrm>
            <a:off x="10805570" y="1996290"/>
            <a:ext cx="125402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  <a:endParaRPr lang="en-IN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B301351-4A24-4602-E834-E2A32CEFF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94390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6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6E8108-8DF6-6C3F-6490-1C9C94E6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2" b="43443"/>
          <a:stretch/>
        </p:blipFill>
        <p:spPr>
          <a:xfrm>
            <a:off x="188904" y="92811"/>
            <a:ext cx="4599405" cy="32904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AF0BB72-90FC-2AE3-B0FE-4BC8B48704A4}"/>
              </a:ext>
            </a:extLst>
          </p:cNvPr>
          <p:cNvSpPr/>
          <p:nvPr/>
        </p:nvSpPr>
        <p:spPr>
          <a:xfrm>
            <a:off x="4867382" y="1506987"/>
            <a:ext cx="1228618" cy="4621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21271-B5CB-2F38-E3B5-73470A73B2CE}"/>
              </a:ext>
            </a:extLst>
          </p:cNvPr>
          <p:cNvSpPr txBox="1"/>
          <p:nvPr/>
        </p:nvSpPr>
        <p:spPr>
          <a:xfrm>
            <a:off x="6096000" y="1038710"/>
            <a:ext cx="3146736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 soon as we click, we get two options from this we will select choose a disk file.</a:t>
            </a:r>
            <a:r>
              <a:rPr lang="en-IN" dirty="0"/>
              <a:t> Then we will go to location where ubuntu is downloaded and add it.</a:t>
            </a:r>
            <a:endParaRPr lang="en-US" dirty="0"/>
          </a:p>
        </p:txBody>
      </p:sp>
      <p:pic>
        <p:nvPicPr>
          <p:cNvPr id="8" name="Picture 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DD2CE34-09CF-D5E5-BD43-F33616BE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12617" r="15645" b="8243"/>
          <a:stretch/>
        </p:blipFill>
        <p:spPr>
          <a:xfrm>
            <a:off x="6567948" y="2827153"/>
            <a:ext cx="5279923" cy="32491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E9C1CBAB-0944-BA37-B9E0-0CB1644203AC}"/>
              </a:ext>
            </a:extLst>
          </p:cNvPr>
          <p:cNvSpPr/>
          <p:nvPr/>
        </p:nvSpPr>
        <p:spPr>
          <a:xfrm>
            <a:off x="5191017" y="4799659"/>
            <a:ext cx="1224323" cy="462116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55A89-DE1E-CD9B-F5C5-2E78292C8C03}"/>
              </a:ext>
            </a:extLst>
          </p:cNvPr>
          <p:cNvSpPr txBox="1"/>
          <p:nvPr/>
        </p:nvSpPr>
        <p:spPr>
          <a:xfrm>
            <a:off x="3126658" y="4511754"/>
            <a:ext cx="1990409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Here we can see that ubuntu is added. Now we click on ok.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AB6673-3EF8-2510-CAD9-553DC5784E66}"/>
              </a:ext>
            </a:extLst>
          </p:cNvPr>
          <p:cNvCxnSpPr/>
          <p:nvPr/>
        </p:nvCxnSpPr>
        <p:spPr>
          <a:xfrm>
            <a:off x="10373032" y="6007509"/>
            <a:ext cx="3342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23718153-B381-BC5B-4DF8-28C83144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92811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0DD71B-48C9-EF45-3E93-40F0414A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85" y="1305173"/>
            <a:ext cx="3845524" cy="32052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D4518D-C135-05ED-17C5-D7203B41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3" b="26883"/>
          <a:stretch/>
        </p:blipFill>
        <p:spPr>
          <a:xfrm>
            <a:off x="230838" y="1305173"/>
            <a:ext cx="3682401" cy="32052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1F3018-B91F-C1CD-8193-58660D34C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3" t="12014" r="21538" b="3801"/>
          <a:stretch/>
        </p:blipFill>
        <p:spPr>
          <a:xfrm>
            <a:off x="8411621" y="1327297"/>
            <a:ext cx="3549541" cy="31831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C35E897-15A6-EB36-426B-6B412EF094BF}"/>
              </a:ext>
            </a:extLst>
          </p:cNvPr>
          <p:cNvSpPr/>
          <p:nvPr/>
        </p:nvSpPr>
        <p:spPr>
          <a:xfrm>
            <a:off x="1668916" y="4510432"/>
            <a:ext cx="268039" cy="78915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F6742-1393-2A73-BE8F-5702B9E2D03B}"/>
              </a:ext>
            </a:extLst>
          </p:cNvPr>
          <p:cNvSpPr txBox="1"/>
          <p:nvPr/>
        </p:nvSpPr>
        <p:spPr>
          <a:xfrm>
            <a:off x="619432" y="5299587"/>
            <a:ext cx="263504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see here that vm is getting powered.</a:t>
            </a:r>
            <a:endParaRPr lang="en-IN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9584F21-380F-DE11-880B-F824DC2D298C}"/>
              </a:ext>
            </a:extLst>
          </p:cNvPr>
          <p:cNvSpPr/>
          <p:nvPr/>
        </p:nvSpPr>
        <p:spPr>
          <a:xfrm flipH="1">
            <a:off x="6153547" y="698090"/>
            <a:ext cx="168595" cy="528425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430A5-557C-FE23-97E7-004CC3CF301B}"/>
              </a:ext>
            </a:extLst>
          </p:cNvPr>
          <p:cNvSpPr txBox="1"/>
          <p:nvPr/>
        </p:nvSpPr>
        <p:spPr>
          <a:xfrm>
            <a:off x="4720931" y="51759"/>
            <a:ext cx="263504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Once done we will click on show.</a:t>
            </a:r>
            <a:endParaRPr lang="en-IN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F6EF32-8D16-88AC-2AA4-0F4E5E26B80D}"/>
              </a:ext>
            </a:extLst>
          </p:cNvPr>
          <p:cNvSpPr/>
          <p:nvPr/>
        </p:nvSpPr>
        <p:spPr>
          <a:xfrm>
            <a:off x="10052371" y="4510432"/>
            <a:ext cx="268039" cy="78915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68B8D-EDC6-A93F-C111-71E2C615F9DB}"/>
              </a:ext>
            </a:extLst>
          </p:cNvPr>
          <p:cNvSpPr txBox="1"/>
          <p:nvPr/>
        </p:nvSpPr>
        <p:spPr>
          <a:xfrm>
            <a:off x="8868867" y="5299587"/>
            <a:ext cx="2635045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see the screen and on right we will select auto capture keyboard.</a:t>
            </a:r>
            <a:endParaRPr lang="en-IN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38CE9CC-FB49-C882-67F6-AF7D886C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21" y="51759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89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7E23D4-498D-6F60-FE7C-982D5AD2F3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236"/>
            <a:ext cx="3676247" cy="3209106"/>
          </a:xfr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4F90A0-DEBA-D961-F6B8-489580F7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07" y="1284236"/>
            <a:ext cx="3760992" cy="3258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F24AFF-F0BF-07A6-2727-AE6B2E85B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29" y="1284236"/>
            <a:ext cx="3841396" cy="3258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B472D2-AAE1-7ED5-E5AB-1F7BB0DA8616}"/>
              </a:ext>
            </a:extLst>
          </p:cNvPr>
          <p:cNvSpPr txBox="1"/>
          <p:nvPr/>
        </p:nvSpPr>
        <p:spPr>
          <a:xfrm>
            <a:off x="3392129" y="5043948"/>
            <a:ext cx="559455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are different setting of ubuntu which we will select such as which language etc.</a:t>
            </a:r>
            <a:endParaRPr lang="en-IN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F9FBA87-BAF6-8950-0C3C-DB2DAFC4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6" y="84557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1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D7329C-FB9E-A4AF-B7B3-D34F6BC5A1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039"/>
            <a:ext cx="3638855" cy="3217452"/>
          </a:xfr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F005BF-972D-8288-D308-CAB227815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146" y="1419370"/>
            <a:ext cx="3886977" cy="32411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211055-D84C-2FA8-E828-6EB279F45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350" y="1419370"/>
            <a:ext cx="3705650" cy="32174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073651-9911-5861-2E3C-B2BAA8FC6AEE}"/>
              </a:ext>
            </a:extLst>
          </p:cNvPr>
          <p:cNvSpPr txBox="1"/>
          <p:nvPr/>
        </p:nvSpPr>
        <p:spPr>
          <a:xfrm>
            <a:off x="3392129" y="5043948"/>
            <a:ext cx="559455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 more setting which we to select and then click on next every time.</a:t>
            </a:r>
            <a:endParaRPr lang="en-IN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1F5C49-8CB6-8574-219E-9E036B74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778" y="114055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1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3872BD-6581-1561-2D52-0949494C89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935"/>
            <a:ext cx="3572434" cy="3249563"/>
          </a:xfr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9CADFC-4BB1-F8AE-EBD2-FF797283C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16" y="1351935"/>
            <a:ext cx="3712672" cy="32495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604324-E312-0AC3-A543-AC9566F21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28" y="1351935"/>
            <a:ext cx="3923072" cy="32495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54F26E-6655-C186-4234-D20C780F9C25}"/>
              </a:ext>
            </a:extLst>
          </p:cNvPr>
          <p:cNvSpPr txBox="1"/>
          <p:nvPr/>
        </p:nvSpPr>
        <p:spPr>
          <a:xfrm>
            <a:off x="3392129" y="5043948"/>
            <a:ext cx="559455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 we have selected which apps we want, then created account and selected time zone in this case Ahmedabad.</a:t>
            </a:r>
            <a:endParaRPr lang="en-IN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AEBE91F-1B24-551F-10EA-77F8DFAC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132" y="84557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19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93644D-F067-6C84-9261-6BC95D7B22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807610"/>
            <a:ext cx="4667250" cy="4351338"/>
          </a:xfr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0585D1-D7FA-3FA2-763F-23C3497F5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32" y="807609"/>
            <a:ext cx="5004620" cy="43513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BC4861-967E-65D5-A365-B6495ED50355}"/>
              </a:ext>
            </a:extLst>
          </p:cNvPr>
          <p:cNvSpPr txBox="1"/>
          <p:nvPr/>
        </p:nvSpPr>
        <p:spPr>
          <a:xfrm>
            <a:off x="3431458" y="5404059"/>
            <a:ext cx="559455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step where we just click on install and on right, we can see that it is copying files.</a:t>
            </a:r>
            <a:endParaRPr lang="en-I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75131D-6306-F56F-CA5D-765A30BDF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10" y="116727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8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11B0AB-033B-C58B-9619-79BE872046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43" y="544898"/>
            <a:ext cx="8230709" cy="430705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C816B4-48CF-DB1A-B9F9-872E519E76A9}"/>
              </a:ext>
            </a:extLst>
          </p:cNvPr>
          <p:cNvSpPr txBox="1"/>
          <p:nvPr/>
        </p:nvSpPr>
        <p:spPr>
          <a:xfrm>
            <a:off x="3298719" y="5024283"/>
            <a:ext cx="5594555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 it started with default apps and on right there is options to power off.</a:t>
            </a:r>
          </a:p>
          <a:p>
            <a:pPr algn="ctr"/>
            <a:r>
              <a:rPr lang="en-US" dirty="0"/>
              <a:t>We can start this again by clicking on virtual box application.</a:t>
            </a:r>
            <a:endParaRPr lang="en-IN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6B6D4CC-754E-5425-1197-3E88EC57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020" y="0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20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5AE6-818F-1359-DFC9-095BFA60800E}"/>
              </a:ext>
            </a:extLst>
          </p:cNvPr>
          <p:cNvSpPr/>
          <p:nvPr/>
        </p:nvSpPr>
        <p:spPr>
          <a:xfrm>
            <a:off x="3628103" y="2662535"/>
            <a:ext cx="49357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32B8081-08DD-AB48-BBE1-4BADAD7DA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10" y="74725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A456C-9CCC-ECFA-D862-68FC9708DB24}"/>
              </a:ext>
            </a:extLst>
          </p:cNvPr>
          <p:cNvSpPr txBox="1"/>
          <p:nvPr/>
        </p:nvSpPr>
        <p:spPr>
          <a:xfrm>
            <a:off x="482989" y="1086598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Adani Regular" panose="02000503000000020004" pitchFamily="2" charset="0"/>
              </a:rPr>
              <a:t>A hypervisor is a form of virtualization software used in Cloud hosting to divide and allocate the resources on various pieces of hardware.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 The program which provides partitioning, isolation, or abstraction is called a virtualization hypervisor.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 The hypervisor is a hardware virtualization technique that allows multiple guest operating systems (OS) to run on a single host system at the same time. 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A hypervisor is sometimes also called a virtual machine manager(VMM)</a:t>
            </a:r>
            <a:endParaRPr lang="en-US" sz="1600" dirty="0">
              <a:solidFill>
                <a:srgbClr val="FFFFFF"/>
              </a:solidFill>
              <a:latin typeface="Adani Regular" panose="02000503000000020004" pitchFamily="2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030" name="Picture 6" descr="Hypervisors: A Comprehensive Guide ...">
            <a:extLst>
              <a:ext uri="{FF2B5EF4-FFF2-40B4-BE49-F238E27FC236}">
                <a16:creationId xmlns:a16="http://schemas.microsoft.com/office/drawing/2014/main" id="{DB3FDDBF-EE4A-EDF1-F417-F335FCA8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25621"/>
            <a:ext cx="6798082" cy="460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4FF3FAE-6203-3752-4FEC-93510A3C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288" y="77914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6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177FF-61D2-7975-3FC1-3589B721E33F}"/>
              </a:ext>
            </a:extLst>
          </p:cNvPr>
          <p:cNvSpPr txBox="1"/>
          <p:nvPr/>
        </p:nvSpPr>
        <p:spPr>
          <a:xfrm>
            <a:off x="317289" y="946545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b="1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Type 1</a:t>
            </a:r>
            <a:endParaRPr lang="en-US" sz="1400" b="0" i="0" dirty="0">
              <a:solidFill>
                <a:srgbClr val="FFFFFF"/>
              </a:solidFill>
              <a:effectLst/>
              <a:latin typeface="Adani Regular" panose="02000503000000020004" pitchFamily="2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b="0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Type 1 hypervisors run directly on the host machine hardware, eliminating the need for an underlying operating system (OS). They are usually used in data centers, on high-performance server hardware designed to run many VMs. Type 1 hypervisors offer better performance as they run directly on the underlying hardware and do not rely on the host’s OS.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b="1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Type 2</a:t>
            </a:r>
            <a:endParaRPr lang="en-US" sz="1400" b="0" i="0" dirty="0">
              <a:solidFill>
                <a:srgbClr val="FFFFFF"/>
              </a:solidFill>
              <a:effectLst/>
              <a:latin typeface="Adani Regular" panose="02000503000000020004" pitchFamily="2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b="0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Type 2 hypervisors are installed and run on a conventional operating system like any other computer application. They are usually deployed on desktop computers and workstations to run a different OS or to run a separate instance of an OS. Popular type 2 hypervisors:</a:t>
            </a:r>
            <a:r>
              <a:rPr lang="en-US" sz="1400" dirty="0">
                <a:solidFill>
                  <a:srgbClr val="FFFFFF"/>
                </a:solidFill>
                <a:latin typeface="Adani Regular" panose="02000503000000020004" pitchFamily="2" charset="0"/>
              </a:rPr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b="0" i="0" dirty="0">
                <a:solidFill>
                  <a:srgbClr val="FFFFFF"/>
                </a:solidFill>
                <a:effectLst/>
                <a:latin typeface="Adani Regular" panose="02000503000000020004" pitchFamily="2" charset="0"/>
              </a:rPr>
              <a:t>VMware Workstation, Oracle VirtualBox, Parallels Desktop.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052" name="Picture 4" descr="Diagram showing the two types of hypervisors">
            <a:extLst>
              <a:ext uri="{FF2B5EF4-FFF2-40B4-BE49-F238E27FC236}">
                <a16:creationId xmlns:a16="http://schemas.microsoft.com/office/drawing/2014/main" id="{8B9D86C3-0175-57B3-DBE9-04B455AF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92" y="823966"/>
            <a:ext cx="6912315" cy="55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2030DB-7ACB-C80E-7000-8F3A8C4C5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288" y="78400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0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EFD07F-39E9-1DF6-8EBC-5FC0A709E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4"/>
            <a:ext cx="6012076" cy="29108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1DEC85-4B97-819D-6BBF-9235E11E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90" y="3549445"/>
            <a:ext cx="6312310" cy="27903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EFC7353-D62B-4364-B17D-B491B1FEBBB0}"/>
              </a:ext>
            </a:extLst>
          </p:cNvPr>
          <p:cNvSpPr/>
          <p:nvPr/>
        </p:nvSpPr>
        <p:spPr>
          <a:xfrm>
            <a:off x="6012076" y="2113935"/>
            <a:ext cx="1356852" cy="403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FD69C-A89C-0140-8BEC-D680DD47CE84}"/>
              </a:ext>
            </a:extLst>
          </p:cNvPr>
          <p:cNvSpPr txBox="1"/>
          <p:nvPr/>
        </p:nvSpPr>
        <p:spPr>
          <a:xfrm>
            <a:off x="7502013" y="2089976"/>
            <a:ext cx="33134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Download and install virtual box</a:t>
            </a:r>
            <a:endParaRPr lang="en-IN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0B56BA-B554-8375-FC54-3EF1303F921B}"/>
              </a:ext>
            </a:extLst>
          </p:cNvPr>
          <p:cNvCxnSpPr/>
          <p:nvPr/>
        </p:nvCxnSpPr>
        <p:spPr>
          <a:xfrm>
            <a:off x="442452" y="2005781"/>
            <a:ext cx="511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E3BB1D-CE5D-CA4F-38DF-0D533B95ACD7}"/>
              </a:ext>
            </a:extLst>
          </p:cNvPr>
          <p:cNvCxnSpPr/>
          <p:nvPr/>
        </p:nvCxnSpPr>
        <p:spPr>
          <a:xfrm>
            <a:off x="442452" y="2005781"/>
            <a:ext cx="0" cy="1651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3EAC85-E72D-F8D9-954E-FAFF983FDBC1}"/>
              </a:ext>
            </a:extLst>
          </p:cNvPr>
          <p:cNvSpPr txBox="1"/>
          <p:nvPr/>
        </p:nvSpPr>
        <p:spPr>
          <a:xfrm>
            <a:off x="0" y="3657600"/>
            <a:ext cx="33134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Click here then download</a:t>
            </a:r>
            <a:endParaRPr lang="en-IN" b="1" dirty="0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CAC0EB4-2724-FF68-8389-009FE5683AE5}"/>
              </a:ext>
            </a:extLst>
          </p:cNvPr>
          <p:cNvSpPr/>
          <p:nvPr/>
        </p:nvSpPr>
        <p:spPr>
          <a:xfrm>
            <a:off x="4247535" y="5555226"/>
            <a:ext cx="1632155" cy="4817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AD9E24-D37B-4F1D-0281-5ABE94A91AFD}"/>
              </a:ext>
            </a:extLst>
          </p:cNvPr>
          <p:cNvSpPr txBox="1"/>
          <p:nvPr/>
        </p:nvSpPr>
        <p:spPr>
          <a:xfrm>
            <a:off x="830825" y="5611450"/>
            <a:ext cx="331347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Go to file location where you downloaded and click.</a:t>
            </a:r>
            <a:endParaRPr lang="en-IN" b="1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72D790F-CD2B-38D9-0A84-6B15972F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72391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96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E37E9C-4047-678C-7F46-2E4642A25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6" y="3673961"/>
            <a:ext cx="3260534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C208F6-C1B9-00E1-9AF3-4E743F15F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15198" r="22476" b="18811"/>
          <a:stretch/>
        </p:blipFill>
        <p:spPr>
          <a:xfrm>
            <a:off x="1686072" y="676310"/>
            <a:ext cx="3271920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81FDAE-221B-EC7E-9A57-045F1B1CE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05" y="3638470"/>
            <a:ext cx="3232840" cy="2545862"/>
          </a:xfrm>
          <a:prstGeom prst="rect">
            <a:avLst/>
          </a:prstGeom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6F027F-F0FF-4252-5D82-FF248B941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" t="5228"/>
          <a:stretch/>
        </p:blipFill>
        <p:spPr>
          <a:xfrm>
            <a:off x="7085649" y="671185"/>
            <a:ext cx="3200289" cy="255346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39ED6EF-0F3C-5AF7-98C3-F20D5617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606" y="102934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16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0E2B15-77B5-C551-F15D-CC93F93049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3" y="905933"/>
            <a:ext cx="6430358" cy="5039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4A6385-B72F-5A26-7420-1B1C89BF0FF1}"/>
              </a:ext>
            </a:extLst>
          </p:cNvPr>
          <p:cNvCxnSpPr>
            <a:cxnSpLocks/>
          </p:cNvCxnSpPr>
          <p:nvPr/>
        </p:nvCxnSpPr>
        <p:spPr>
          <a:xfrm flipV="1">
            <a:off x="7472516" y="4286865"/>
            <a:ext cx="0" cy="117003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D39600-92EB-62F7-21A6-C2E8B6736C25}"/>
              </a:ext>
            </a:extLst>
          </p:cNvPr>
          <p:cNvCxnSpPr/>
          <p:nvPr/>
        </p:nvCxnSpPr>
        <p:spPr>
          <a:xfrm>
            <a:off x="7472516" y="4286865"/>
            <a:ext cx="230074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3D77A2-89D2-AEEA-AA64-8B7091FCFF51}"/>
              </a:ext>
            </a:extLst>
          </p:cNvPr>
          <p:cNvSpPr txBox="1"/>
          <p:nvPr/>
        </p:nvSpPr>
        <p:spPr>
          <a:xfrm>
            <a:off x="9773265" y="4080387"/>
            <a:ext cx="165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Click on Install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EC555-4643-FF29-9893-56CE4B432833}"/>
              </a:ext>
            </a:extLst>
          </p:cNvPr>
          <p:cNvSpPr txBox="1"/>
          <p:nvPr/>
        </p:nvSpPr>
        <p:spPr>
          <a:xfrm>
            <a:off x="970586" y="2393409"/>
            <a:ext cx="1467513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image shows that setup wizard is ready to install.</a:t>
            </a:r>
            <a:endParaRPr lang="en-IN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0628A6B-4C9F-1E76-0645-F99E1EF8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46" y="75438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1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DC39C7-7742-00A7-8B79-EF8CE73B1F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" y="55162"/>
            <a:ext cx="4107474" cy="3342968"/>
          </a:xfr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2EEA6D-0F9C-9A2A-622E-D59E0FE2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1" y="2292929"/>
            <a:ext cx="5211096" cy="39977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987C9A4-04F1-85D8-D436-0154832A9037}"/>
              </a:ext>
            </a:extLst>
          </p:cNvPr>
          <p:cNvSpPr/>
          <p:nvPr/>
        </p:nvSpPr>
        <p:spPr>
          <a:xfrm>
            <a:off x="363795" y="3453580"/>
            <a:ext cx="422787" cy="93406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1D406-F8D8-E9A2-32B7-9C0B41AD6AFA}"/>
              </a:ext>
            </a:extLst>
          </p:cNvPr>
          <p:cNvSpPr txBox="1"/>
          <p:nvPr/>
        </p:nvSpPr>
        <p:spPr>
          <a:xfrm>
            <a:off x="3440086" y="5082193"/>
            <a:ext cx="2222090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Open virtual box.</a:t>
            </a:r>
          </a:p>
          <a:p>
            <a:r>
              <a:rPr lang="en-US" dirty="0"/>
              <a:t>Click on machine and then new.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E27E0-A8D7-C42F-F292-8F5C7F7853AA}"/>
              </a:ext>
            </a:extLst>
          </p:cNvPr>
          <p:cNvSpPr txBox="1"/>
          <p:nvPr/>
        </p:nvSpPr>
        <p:spPr>
          <a:xfrm>
            <a:off x="38125" y="4443095"/>
            <a:ext cx="2222090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Download Ubuntu from- www.ubuntu.com/download/desktop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420ABD1C-6FBA-AA60-C93C-4842C833CAA1}"/>
              </a:ext>
            </a:extLst>
          </p:cNvPr>
          <p:cNvSpPr/>
          <p:nvPr/>
        </p:nvSpPr>
        <p:spPr>
          <a:xfrm>
            <a:off x="5682443" y="5466735"/>
            <a:ext cx="1200138" cy="35396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2E7462-11FC-CC98-41F3-CE1D237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14" y="121600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6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A88AAB-C191-499F-09C2-167CD8F08D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467"/>
          <a:stretch/>
        </p:blipFill>
        <p:spPr>
          <a:xfrm>
            <a:off x="186813" y="255638"/>
            <a:ext cx="5496647" cy="2930011"/>
          </a:xfr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software&#10;&#10;Description automatically generated">
            <a:extLst>
              <a:ext uri="{FF2B5EF4-FFF2-40B4-BE49-F238E27FC236}">
                <a16:creationId xmlns:a16="http://schemas.microsoft.com/office/drawing/2014/main" id="{CC3BCC2A-4A5A-5834-DDE6-88F021EB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01" y="3185649"/>
            <a:ext cx="5669324" cy="29639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BEE5384-C84F-DB57-178F-552850163EBC}"/>
              </a:ext>
            </a:extLst>
          </p:cNvPr>
          <p:cNvSpPr/>
          <p:nvPr/>
        </p:nvSpPr>
        <p:spPr>
          <a:xfrm>
            <a:off x="5693292" y="1866830"/>
            <a:ext cx="1228618" cy="4621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D5C83-FD6A-AF9F-ADB1-E7AA7C32927B}"/>
              </a:ext>
            </a:extLst>
          </p:cNvPr>
          <p:cNvSpPr txBox="1"/>
          <p:nvPr/>
        </p:nvSpPr>
        <p:spPr>
          <a:xfrm>
            <a:off x="6931742" y="1774722"/>
            <a:ext cx="257605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Setting up new virtual machine.</a:t>
            </a:r>
          </a:p>
          <a:p>
            <a:r>
              <a:rPr lang="en-US" dirty="0"/>
              <a:t>Giving name.</a:t>
            </a:r>
            <a:endParaRPr lang="en-IN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3FBD2522-4273-0A66-9FF2-F9A7E6B28B1B}"/>
              </a:ext>
            </a:extLst>
          </p:cNvPr>
          <p:cNvSpPr/>
          <p:nvPr/>
        </p:nvSpPr>
        <p:spPr>
          <a:xfrm>
            <a:off x="5083277" y="4817807"/>
            <a:ext cx="1224323" cy="462116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11FD2-1043-1FE6-BE6E-44040D7E05C3}"/>
              </a:ext>
            </a:extLst>
          </p:cNvPr>
          <p:cNvSpPr txBox="1"/>
          <p:nvPr/>
        </p:nvSpPr>
        <p:spPr>
          <a:xfrm>
            <a:off x="2443524" y="4725699"/>
            <a:ext cx="257605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Specifying how much memory(RAM) and how many virtual CPUs will virtual machine have.</a:t>
            </a:r>
            <a:endParaRPr lang="en-I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3B95995-A4B7-6AB4-5120-6013683F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68825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7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75FE42-FDDF-5E50-D3F3-73DF346E1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5" y="209793"/>
            <a:ext cx="5767950" cy="2907283"/>
          </a:xfrm>
          <a:ln w="28575">
            <a:solidFill>
              <a:schemeClr val="tx1"/>
            </a:solidFill>
          </a:ln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46B2A9-879B-3F41-462B-2B1A2FD90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85" y="3287182"/>
            <a:ext cx="6034345" cy="29072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0168DD4-5860-AFD4-134B-ACDC718C2985}"/>
              </a:ext>
            </a:extLst>
          </p:cNvPr>
          <p:cNvSpPr/>
          <p:nvPr/>
        </p:nvSpPr>
        <p:spPr>
          <a:xfrm>
            <a:off x="6007924" y="1856997"/>
            <a:ext cx="1228618" cy="4621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7A4B2-A801-15F5-3B85-EF3B85C35C8A}"/>
              </a:ext>
            </a:extLst>
          </p:cNvPr>
          <p:cNvSpPr txBox="1"/>
          <p:nvPr/>
        </p:nvSpPr>
        <p:spPr>
          <a:xfrm>
            <a:off x="7305781" y="1401636"/>
            <a:ext cx="257605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the window, user is choosing how to add a virtual hard disk for new virtual machine.</a:t>
            </a:r>
            <a:endParaRPr lang="en-IN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9876364-E646-C8DE-E121-70AAE3D962A2}"/>
              </a:ext>
            </a:extLst>
          </p:cNvPr>
          <p:cNvSpPr/>
          <p:nvPr/>
        </p:nvSpPr>
        <p:spPr>
          <a:xfrm>
            <a:off x="4640825" y="4896465"/>
            <a:ext cx="1224323" cy="462116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F3A64-B2EC-06B5-68B8-DB31CE9194C8}"/>
              </a:ext>
            </a:extLst>
          </p:cNvPr>
          <p:cNvSpPr txBox="1"/>
          <p:nvPr/>
        </p:nvSpPr>
        <p:spPr>
          <a:xfrm>
            <a:off x="1686436" y="4410642"/>
            <a:ext cx="2880852" cy="16004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Summary screen of new virtual machine configuration windows in VirtualBox.</a:t>
            </a:r>
          </a:p>
          <a:p>
            <a:r>
              <a:rPr lang="en-US" sz="1600" dirty="0"/>
              <a:t>Click on finish button to create virtual machine.</a:t>
            </a:r>
          </a:p>
          <a:p>
            <a:endParaRPr lang="en-IN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8E68FFE-AF2B-2078-B277-9B8BC878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62309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0242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5D1BC613EAC42AFB929296FD7D6DD" ma:contentTypeVersion="6" ma:contentTypeDescription="Create a new document." ma:contentTypeScope="" ma:versionID="8fcc5e4a5f8d44e83b474fc0453d0d72">
  <xsd:schema xmlns:xsd="http://www.w3.org/2001/XMLSchema" xmlns:xs="http://www.w3.org/2001/XMLSchema" xmlns:p="http://schemas.microsoft.com/office/2006/metadata/properties" xmlns:ns3="e590b021-ef57-4925-96b1-0e25ce8087e2" targetNamespace="http://schemas.microsoft.com/office/2006/metadata/properties" ma:root="true" ma:fieldsID="08e11caa5b17f5c264a9b0dff30f1534" ns3:_="">
    <xsd:import namespace="e590b021-ef57-4925-96b1-0e25ce8087e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0b021-ef57-4925-96b1-0e25ce8087e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90b021-ef57-4925-96b1-0e25ce8087e2" xsi:nil="true"/>
  </documentManagement>
</p:properties>
</file>

<file path=customXml/itemProps1.xml><?xml version="1.0" encoding="utf-8"?>
<ds:datastoreItem xmlns:ds="http://schemas.openxmlformats.org/officeDocument/2006/customXml" ds:itemID="{47AF7F09-A457-4339-91C4-6B1C6AE2A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A9C79F-46F6-4101-A657-7BFEC5811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90b021-ef57-4925-96b1-0e25ce8087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9BC4D8-15FC-4A67-A71B-AA14C311E92D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e590b021-ef57-4925-96b1-0e25ce8087e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175</TotalTime>
  <Words>559</Words>
  <Application>Microsoft Office PowerPoint</Application>
  <PresentationFormat>Widescreen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Adani Regular</vt:lpstr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Urvashi Mehrotra</dc:creator>
  <cp:lastModifiedBy>Urvashi Mehrotra</cp:lastModifiedBy>
  <cp:revision>1</cp:revision>
  <dcterms:created xsi:type="dcterms:W3CDTF">2025-01-11T15:52:11Z</dcterms:created>
  <dcterms:modified xsi:type="dcterms:W3CDTF">2025-01-12T05:54:48Z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0x0101006545D1BC613EAC42AFB929296FD7D6DD</vt:lpwstr>
  </property>
</Properties>
</file>